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66" r:id="rId4"/>
    <p:sldId id="259" r:id="rId5"/>
    <p:sldId id="260" r:id="rId6"/>
    <p:sldId id="261" r:id="rId7"/>
    <p:sldId id="262" r:id="rId8"/>
    <p:sldId id="263" r:id="rId9"/>
    <p:sldId id="264" r:id="rId10"/>
    <p:sldId id="265" r:id="rId11"/>
    <p:sldId id="267" r:id="rId12"/>
    <p:sldId id="268" r:id="rId13"/>
  </p:sldIdLst>
  <p:sldSz cx="14630400" cy="8229600"/>
  <p:notesSz cx="8229600" cy="14630400"/>
  <p:embeddedFontLst>
    <p:embeddedFont>
      <p:font typeface="Fraunces" panose="020B0604020202020204" charset="0"/>
      <p:regular r:id="rId15"/>
    </p:embeddedFont>
    <p:embeddedFont>
      <p:font typeface="Nobile"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51" autoAdjust="0"/>
    <p:restoredTop sz="94610"/>
  </p:normalViewPr>
  <p:slideViewPr>
    <p:cSldViewPr snapToGrid="0" snapToObjects="1">
      <p:cViewPr>
        <p:scale>
          <a:sx n="80" d="100"/>
          <a:sy n="80" d="100"/>
        </p:scale>
        <p:origin x="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rgilijus" userId="e71ace32-d7b0-469f-8a2b-a397796a4fc1" providerId="ADAL" clId="{F92320DB-54CF-409A-9BCD-0DAE95296EBD}"/>
    <pc:docChg chg="undo custSel addSld delSld modSld modMainMaster">
      <pc:chgData name="Virgilijus" userId="e71ace32-d7b0-469f-8a2b-a397796a4fc1" providerId="ADAL" clId="{F92320DB-54CF-409A-9BCD-0DAE95296EBD}" dt="2024-09-16T14:52:25.921" v="270" actId="1076"/>
      <pc:docMkLst>
        <pc:docMk/>
      </pc:docMkLst>
      <pc:sldChg chg="addSp modSp mod">
        <pc:chgData name="Virgilijus" userId="e71ace32-d7b0-469f-8a2b-a397796a4fc1" providerId="ADAL" clId="{F92320DB-54CF-409A-9BCD-0DAE95296EBD}" dt="2024-09-16T13:51:17.940" v="33" actId="1076"/>
        <pc:sldMkLst>
          <pc:docMk/>
          <pc:sldMk cId="0" sldId="256"/>
        </pc:sldMkLst>
        <pc:spChg chg="mod">
          <ac:chgData name="Virgilijus" userId="e71ace32-d7b0-469f-8a2b-a397796a4fc1" providerId="ADAL" clId="{F92320DB-54CF-409A-9BCD-0DAE95296EBD}" dt="2024-09-16T13:50:48.151" v="31" actId="113"/>
          <ac:spMkLst>
            <pc:docMk/>
            <pc:sldMk cId="0" sldId="256"/>
            <ac:spMk id="7" creationId="{00000000-0000-0000-0000-000000000000}"/>
          </ac:spMkLst>
        </pc:spChg>
        <pc:picChg chg="add mod">
          <ac:chgData name="Virgilijus" userId="e71ace32-d7b0-469f-8a2b-a397796a4fc1" providerId="ADAL" clId="{F92320DB-54CF-409A-9BCD-0DAE95296EBD}" dt="2024-09-16T13:51:17.940" v="33" actId="1076"/>
          <ac:picMkLst>
            <pc:docMk/>
            <pc:sldMk cId="0" sldId="256"/>
            <ac:picMk id="8" creationId="{ED14EDAB-2B47-4C7B-B9C6-7AAE3A59EA1B}"/>
          </ac:picMkLst>
        </pc:picChg>
      </pc:sldChg>
      <pc:sldChg chg="modSp del mod">
        <pc:chgData name="Virgilijus" userId="e71ace32-d7b0-469f-8a2b-a397796a4fc1" providerId="ADAL" clId="{F92320DB-54CF-409A-9BCD-0DAE95296EBD}" dt="2024-09-16T14:34:39.213" v="63" actId="2696"/>
        <pc:sldMkLst>
          <pc:docMk/>
          <pc:sldMk cId="0" sldId="258"/>
        </pc:sldMkLst>
        <pc:spChg chg="mod">
          <ac:chgData name="Virgilijus" userId="e71ace32-d7b0-469f-8a2b-a397796a4fc1" providerId="ADAL" clId="{F92320DB-54CF-409A-9BCD-0DAE95296EBD}" dt="2024-09-16T13:54:14.024" v="40" actId="6549"/>
          <ac:spMkLst>
            <pc:docMk/>
            <pc:sldMk cId="0" sldId="258"/>
            <ac:spMk id="2" creationId="{00000000-0000-0000-0000-000000000000}"/>
          </ac:spMkLst>
        </pc:spChg>
      </pc:sldChg>
      <pc:sldChg chg="addSp modSp mod">
        <pc:chgData name="Virgilijus" userId="e71ace32-d7b0-469f-8a2b-a397796a4fc1" providerId="ADAL" clId="{F92320DB-54CF-409A-9BCD-0DAE95296EBD}" dt="2024-09-16T14:35:14.032" v="66" actId="14100"/>
        <pc:sldMkLst>
          <pc:docMk/>
          <pc:sldMk cId="0" sldId="259"/>
        </pc:sldMkLst>
        <pc:spChg chg="mod">
          <ac:chgData name="Virgilijus" userId="e71ace32-d7b0-469f-8a2b-a397796a4fc1" providerId="ADAL" clId="{F92320DB-54CF-409A-9BCD-0DAE95296EBD}" dt="2024-09-16T13:54:28.263" v="41" actId="6549"/>
          <ac:spMkLst>
            <pc:docMk/>
            <pc:sldMk cId="0" sldId="259"/>
            <ac:spMk id="2" creationId="{00000000-0000-0000-0000-000000000000}"/>
          </ac:spMkLst>
        </pc:spChg>
        <pc:picChg chg="add mod">
          <ac:chgData name="Virgilijus" userId="e71ace32-d7b0-469f-8a2b-a397796a4fc1" providerId="ADAL" clId="{F92320DB-54CF-409A-9BCD-0DAE95296EBD}" dt="2024-09-16T14:35:14.032" v="66" actId="14100"/>
          <ac:picMkLst>
            <pc:docMk/>
            <pc:sldMk cId="0" sldId="259"/>
            <ac:picMk id="8" creationId="{52FBFAED-D73A-4B2C-AAC3-9C02B01E1E4E}"/>
          </ac:picMkLst>
        </pc:picChg>
      </pc:sldChg>
      <pc:sldChg chg="modSp mod">
        <pc:chgData name="Virgilijus" userId="e71ace32-d7b0-469f-8a2b-a397796a4fc1" providerId="ADAL" clId="{F92320DB-54CF-409A-9BCD-0DAE95296EBD}" dt="2024-09-16T14:39:55.250" v="132" actId="108"/>
        <pc:sldMkLst>
          <pc:docMk/>
          <pc:sldMk cId="0" sldId="260"/>
        </pc:sldMkLst>
        <pc:spChg chg="mod">
          <ac:chgData name="Virgilijus" userId="e71ace32-d7b0-469f-8a2b-a397796a4fc1" providerId="ADAL" clId="{F92320DB-54CF-409A-9BCD-0DAE95296EBD}" dt="2024-09-16T13:54:35.302" v="42" actId="6549"/>
          <ac:spMkLst>
            <pc:docMk/>
            <pc:sldMk cId="0" sldId="260"/>
            <ac:spMk id="3" creationId="{00000000-0000-0000-0000-000000000000}"/>
          </ac:spMkLst>
        </pc:spChg>
        <pc:spChg chg="mod">
          <ac:chgData name="Virgilijus" userId="e71ace32-d7b0-469f-8a2b-a397796a4fc1" providerId="ADAL" clId="{F92320DB-54CF-409A-9BCD-0DAE95296EBD}" dt="2024-09-16T14:39:55.250" v="132" actId="108"/>
          <ac:spMkLst>
            <pc:docMk/>
            <pc:sldMk cId="0" sldId="260"/>
            <ac:spMk id="4" creationId="{00000000-0000-0000-0000-000000000000}"/>
          </ac:spMkLst>
        </pc:spChg>
      </pc:sldChg>
      <pc:sldChg chg="modSp mod">
        <pc:chgData name="Virgilijus" userId="e71ace32-d7b0-469f-8a2b-a397796a4fc1" providerId="ADAL" clId="{F92320DB-54CF-409A-9BCD-0DAE95296EBD}" dt="2024-09-16T14:39:33.063" v="131" actId="108"/>
        <pc:sldMkLst>
          <pc:docMk/>
          <pc:sldMk cId="0" sldId="261"/>
        </pc:sldMkLst>
        <pc:spChg chg="mod">
          <ac:chgData name="Virgilijus" userId="e71ace32-d7b0-469f-8a2b-a397796a4fc1" providerId="ADAL" clId="{F92320DB-54CF-409A-9BCD-0DAE95296EBD}" dt="2024-09-16T14:37:56.944" v="104" actId="1035"/>
          <ac:spMkLst>
            <pc:docMk/>
            <pc:sldMk cId="0" sldId="261"/>
            <ac:spMk id="3" creationId="{00000000-0000-0000-0000-000000000000}"/>
          </ac:spMkLst>
        </pc:spChg>
        <pc:spChg chg="mod">
          <ac:chgData name="Virgilijus" userId="e71ace32-d7b0-469f-8a2b-a397796a4fc1" providerId="ADAL" clId="{F92320DB-54CF-409A-9BCD-0DAE95296EBD}" dt="2024-09-16T14:39:33.063" v="131" actId="108"/>
          <ac:spMkLst>
            <pc:docMk/>
            <pc:sldMk cId="0" sldId="261"/>
            <ac:spMk id="4" creationId="{00000000-0000-0000-0000-000000000000}"/>
          </ac:spMkLst>
        </pc:spChg>
        <pc:spChg chg="mod">
          <ac:chgData name="Virgilijus" userId="e71ace32-d7b0-469f-8a2b-a397796a4fc1" providerId="ADAL" clId="{F92320DB-54CF-409A-9BCD-0DAE95296EBD}" dt="2024-09-16T14:39:16.961" v="130" actId="1036"/>
          <ac:spMkLst>
            <pc:docMk/>
            <pc:sldMk cId="0" sldId="261"/>
            <ac:spMk id="6" creationId="{00000000-0000-0000-0000-000000000000}"/>
          </ac:spMkLst>
        </pc:spChg>
        <pc:spChg chg="mod">
          <ac:chgData name="Virgilijus" userId="e71ace32-d7b0-469f-8a2b-a397796a4fc1" providerId="ADAL" clId="{F92320DB-54CF-409A-9BCD-0DAE95296EBD}" dt="2024-09-16T14:39:16.961" v="130" actId="1036"/>
          <ac:spMkLst>
            <pc:docMk/>
            <pc:sldMk cId="0" sldId="261"/>
            <ac:spMk id="7" creationId="{00000000-0000-0000-0000-000000000000}"/>
          </ac:spMkLst>
        </pc:spChg>
        <pc:spChg chg="mod">
          <ac:chgData name="Virgilijus" userId="e71ace32-d7b0-469f-8a2b-a397796a4fc1" providerId="ADAL" clId="{F92320DB-54CF-409A-9BCD-0DAE95296EBD}" dt="2024-09-16T14:39:16.961" v="130" actId="1036"/>
          <ac:spMkLst>
            <pc:docMk/>
            <pc:sldMk cId="0" sldId="261"/>
            <ac:spMk id="9" creationId="{00000000-0000-0000-0000-000000000000}"/>
          </ac:spMkLst>
        </pc:spChg>
        <pc:spChg chg="mod">
          <ac:chgData name="Virgilijus" userId="e71ace32-d7b0-469f-8a2b-a397796a4fc1" providerId="ADAL" clId="{F92320DB-54CF-409A-9BCD-0DAE95296EBD}" dt="2024-09-16T14:39:16.961" v="130" actId="1036"/>
          <ac:spMkLst>
            <pc:docMk/>
            <pc:sldMk cId="0" sldId="261"/>
            <ac:spMk id="10" creationId="{00000000-0000-0000-0000-000000000000}"/>
          </ac:spMkLst>
        </pc:spChg>
        <pc:spChg chg="mod">
          <ac:chgData name="Virgilijus" userId="e71ace32-d7b0-469f-8a2b-a397796a4fc1" providerId="ADAL" clId="{F92320DB-54CF-409A-9BCD-0DAE95296EBD}" dt="2024-09-16T14:39:16.961" v="130" actId="1036"/>
          <ac:spMkLst>
            <pc:docMk/>
            <pc:sldMk cId="0" sldId="261"/>
            <ac:spMk id="12" creationId="{00000000-0000-0000-0000-000000000000}"/>
          </ac:spMkLst>
        </pc:spChg>
        <pc:spChg chg="mod">
          <ac:chgData name="Virgilijus" userId="e71ace32-d7b0-469f-8a2b-a397796a4fc1" providerId="ADAL" clId="{F92320DB-54CF-409A-9BCD-0DAE95296EBD}" dt="2024-09-16T14:39:16.961" v="130" actId="1036"/>
          <ac:spMkLst>
            <pc:docMk/>
            <pc:sldMk cId="0" sldId="261"/>
            <ac:spMk id="13" creationId="{00000000-0000-0000-0000-000000000000}"/>
          </ac:spMkLst>
        </pc:spChg>
        <pc:picChg chg="mod">
          <ac:chgData name="Virgilijus" userId="e71ace32-d7b0-469f-8a2b-a397796a4fc1" providerId="ADAL" clId="{F92320DB-54CF-409A-9BCD-0DAE95296EBD}" dt="2024-09-16T14:39:16.961" v="130" actId="1036"/>
          <ac:picMkLst>
            <pc:docMk/>
            <pc:sldMk cId="0" sldId="261"/>
            <ac:picMk id="5" creationId="{00000000-0000-0000-0000-000000000000}"/>
          </ac:picMkLst>
        </pc:picChg>
        <pc:picChg chg="mod">
          <ac:chgData name="Virgilijus" userId="e71ace32-d7b0-469f-8a2b-a397796a4fc1" providerId="ADAL" clId="{F92320DB-54CF-409A-9BCD-0DAE95296EBD}" dt="2024-09-16T14:39:16.961" v="130" actId="1036"/>
          <ac:picMkLst>
            <pc:docMk/>
            <pc:sldMk cId="0" sldId="261"/>
            <ac:picMk id="8" creationId="{00000000-0000-0000-0000-000000000000}"/>
          </ac:picMkLst>
        </pc:picChg>
        <pc:picChg chg="mod">
          <ac:chgData name="Virgilijus" userId="e71ace32-d7b0-469f-8a2b-a397796a4fc1" providerId="ADAL" clId="{F92320DB-54CF-409A-9BCD-0DAE95296EBD}" dt="2024-09-16T14:39:16.961" v="130" actId="1036"/>
          <ac:picMkLst>
            <pc:docMk/>
            <pc:sldMk cId="0" sldId="261"/>
            <ac:picMk id="11" creationId="{00000000-0000-0000-0000-000000000000}"/>
          </ac:picMkLst>
        </pc:picChg>
      </pc:sldChg>
      <pc:sldChg chg="addSp modSp mod">
        <pc:chgData name="Virgilijus" userId="e71ace32-d7b0-469f-8a2b-a397796a4fc1" providerId="ADAL" clId="{F92320DB-54CF-409A-9BCD-0DAE95296EBD}" dt="2024-09-16T14:44:14.269" v="176" actId="1076"/>
        <pc:sldMkLst>
          <pc:docMk/>
          <pc:sldMk cId="0" sldId="262"/>
        </pc:sldMkLst>
        <pc:spChg chg="mod">
          <ac:chgData name="Virgilijus" userId="e71ace32-d7b0-469f-8a2b-a397796a4fc1" providerId="ADAL" clId="{F92320DB-54CF-409A-9BCD-0DAE95296EBD}" dt="2024-09-16T13:54:50.102" v="44" actId="6549"/>
          <ac:spMkLst>
            <pc:docMk/>
            <pc:sldMk cId="0" sldId="262"/>
            <ac:spMk id="3" creationId="{00000000-0000-0000-0000-000000000000}"/>
          </ac:spMkLst>
        </pc:spChg>
        <pc:spChg chg="mod">
          <ac:chgData name="Virgilijus" userId="e71ace32-d7b0-469f-8a2b-a397796a4fc1" providerId="ADAL" clId="{F92320DB-54CF-409A-9BCD-0DAE95296EBD}" dt="2024-09-16T14:41:28.644" v="138" actId="108"/>
          <ac:spMkLst>
            <pc:docMk/>
            <pc:sldMk cId="0" sldId="262"/>
            <ac:spMk id="4" creationId="{00000000-0000-0000-0000-000000000000}"/>
          </ac:spMkLst>
        </pc:spChg>
        <pc:spChg chg="mod">
          <ac:chgData name="Virgilijus" userId="e71ace32-d7b0-469f-8a2b-a397796a4fc1" providerId="ADAL" clId="{F92320DB-54CF-409A-9BCD-0DAE95296EBD}" dt="2024-09-16T14:41:52.131" v="162" actId="1035"/>
          <ac:spMkLst>
            <pc:docMk/>
            <pc:sldMk cId="0" sldId="262"/>
            <ac:spMk id="6" creationId="{00000000-0000-0000-0000-000000000000}"/>
          </ac:spMkLst>
        </pc:spChg>
        <pc:spChg chg="mod">
          <ac:chgData name="Virgilijus" userId="e71ace32-d7b0-469f-8a2b-a397796a4fc1" providerId="ADAL" clId="{F92320DB-54CF-409A-9BCD-0DAE95296EBD}" dt="2024-09-16T14:41:52.131" v="162" actId="1035"/>
          <ac:spMkLst>
            <pc:docMk/>
            <pc:sldMk cId="0" sldId="262"/>
            <ac:spMk id="7" creationId="{00000000-0000-0000-0000-000000000000}"/>
          </ac:spMkLst>
        </pc:spChg>
        <pc:spChg chg="mod">
          <ac:chgData name="Virgilijus" userId="e71ace32-d7b0-469f-8a2b-a397796a4fc1" providerId="ADAL" clId="{F92320DB-54CF-409A-9BCD-0DAE95296EBD}" dt="2024-09-16T14:41:52.131" v="162" actId="1035"/>
          <ac:spMkLst>
            <pc:docMk/>
            <pc:sldMk cId="0" sldId="262"/>
            <ac:spMk id="8" creationId="{00000000-0000-0000-0000-000000000000}"/>
          </ac:spMkLst>
        </pc:spChg>
        <pc:spChg chg="mod">
          <ac:chgData name="Virgilijus" userId="e71ace32-d7b0-469f-8a2b-a397796a4fc1" providerId="ADAL" clId="{F92320DB-54CF-409A-9BCD-0DAE95296EBD}" dt="2024-09-16T14:41:52.131" v="162" actId="1035"/>
          <ac:spMkLst>
            <pc:docMk/>
            <pc:sldMk cId="0" sldId="262"/>
            <ac:spMk id="9" creationId="{00000000-0000-0000-0000-000000000000}"/>
          </ac:spMkLst>
        </pc:spChg>
        <pc:spChg chg="mod">
          <ac:chgData name="Virgilijus" userId="e71ace32-d7b0-469f-8a2b-a397796a4fc1" providerId="ADAL" clId="{F92320DB-54CF-409A-9BCD-0DAE95296EBD}" dt="2024-09-16T14:43:24.100" v="170" actId="14100"/>
          <ac:spMkLst>
            <pc:docMk/>
            <pc:sldMk cId="0" sldId="262"/>
            <ac:spMk id="10" creationId="{00000000-0000-0000-0000-000000000000}"/>
          </ac:spMkLst>
        </pc:spChg>
        <pc:spChg chg="mod">
          <ac:chgData name="Virgilijus" userId="e71ace32-d7b0-469f-8a2b-a397796a4fc1" providerId="ADAL" clId="{F92320DB-54CF-409A-9BCD-0DAE95296EBD}" dt="2024-09-16T14:43:00.488" v="166" actId="255"/>
          <ac:spMkLst>
            <pc:docMk/>
            <pc:sldMk cId="0" sldId="262"/>
            <ac:spMk id="11" creationId="{00000000-0000-0000-0000-000000000000}"/>
          </ac:spMkLst>
        </pc:spChg>
        <pc:spChg chg="mod">
          <ac:chgData name="Virgilijus" userId="e71ace32-d7b0-469f-8a2b-a397796a4fc1" providerId="ADAL" clId="{F92320DB-54CF-409A-9BCD-0DAE95296EBD}" dt="2024-09-16T14:43:14.644" v="168" actId="14100"/>
          <ac:spMkLst>
            <pc:docMk/>
            <pc:sldMk cId="0" sldId="262"/>
            <ac:spMk id="12" creationId="{00000000-0000-0000-0000-000000000000}"/>
          </ac:spMkLst>
        </pc:spChg>
        <pc:spChg chg="mod">
          <ac:chgData name="Virgilijus" userId="e71ace32-d7b0-469f-8a2b-a397796a4fc1" providerId="ADAL" clId="{F92320DB-54CF-409A-9BCD-0DAE95296EBD}" dt="2024-09-16T14:43:00.488" v="166" actId="255"/>
          <ac:spMkLst>
            <pc:docMk/>
            <pc:sldMk cId="0" sldId="262"/>
            <ac:spMk id="13" creationId="{00000000-0000-0000-0000-000000000000}"/>
          </ac:spMkLst>
        </pc:spChg>
        <pc:spChg chg="mod">
          <ac:chgData name="Virgilijus" userId="e71ace32-d7b0-469f-8a2b-a397796a4fc1" providerId="ADAL" clId="{F92320DB-54CF-409A-9BCD-0DAE95296EBD}" dt="2024-09-16T14:43:46.013" v="173" actId="14100"/>
          <ac:spMkLst>
            <pc:docMk/>
            <pc:sldMk cId="0" sldId="262"/>
            <ac:spMk id="14" creationId="{00000000-0000-0000-0000-000000000000}"/>
          </ac:spMkLst>
        </pc:spChg>
        <pc:spChg chg="mod">
          <ac:chgData name="Virgilijus" userId="e71ace32-d7b0-469f-8a2b-a397796a4fc1" providerId="ADAL" clId="{F92320DB-54CF-409A-9BCD-0DAE95296EBD}" dt="2024-09-16T14:43:00.488" v="166" actId="255"/>
          <ac:spMkLst>
            <pc:docMk/>
            <pc:sldMk cId="0" sldId="262"/>
            <ac:spMk id="15" creationId="{00000000-0000-0000-0000-000000000000}"/>
          </ac:spMkLst>
        </pc:spChg>
        <pc:spChg chg="mod">
          <ac:chgData name="Virgilijus" userId="e71ace32-d7b0-469f-8a2b-a397796a4fc1" providerId="ADAL" clId="{F92320DB-54CF-409A-9BCD-0DAE95296EBD}" dt="2024-09-16T14:43:18.644" v="169" actId="14100"/>
          <ac:spMkLst>
            <pc:docMk/>
            <pc:sldMk cId="0" sldId="262"/>
            <ac:spMk id="16" creationId="{00000000-0000-0000-0000-000000000000}"/>
          </ac:spMkLst>
        </pc:spChg>
        <pc:spChg chg="mod">
          <ac:chgData name="Virgilijus" userId="e71ace32-d7b0-469f-8a2b-a397796a4fc1" providerId="ADAL" clId="{F92320DB-54CF-409A-9BCD-0DAE95296EBD}" dt="2024-09-16T14:43:00.488" v="166" actId="255"/>
          <ac:spMkLst>
            <pc:docMk/>
            <pc:sldMk cId="0" sldId="262"/>
            <ac:spMk id="17" creationId="{00000000-0000-0000-0000-000000000000}"/>
          </ac:spMkLst>
        </pc:spChg>
        <pc:spChg chg="add mod">
          <ac:chgData name="Virgilijus" userId="e71ace32-d7b0-469f-8a2b-a397796a4fc1" providerId="ADAL" clId="{F92320DB-54CF-409A-9BCD-0DAE95296EBD}" dt="2024-09-16T14:44:14.269" v="176" actId="1076"/>
          <ac:spMkLst>
            <pc:docMk/>
            <pc:sldMk cId="0" sldId="262"/>
            <ac:spMk id="19" creationId="{FC9E7F24-0CF5-40B0-9547-DC6496F86D9E}"/>
          </ac:spMkLst>
        </pc:spChg>
      </pc:sldChg>
      <pc:sldChg chg="addSp modSp mod">
        <pc:chgData name="Virgilijus" userId="e71ace32-d7b0-469f-8a2b-a397796a4fc1" providerId="ADAL" clId="{F92320DB-54CF-409A-9BCD-0DAE95296EBD}" dt="2024-09-16T14:47:23.978" v="239" actId="1035"/>
        <pc:sldMkLst>
          <pc:docMk/>
          <pc:sldMk cId="0" sldId="263"/>
        </pc:sldMkLst>
        <pc:spChg chg="mod">
          <ac:chgData name="Virgilijus" userId="e71ace32-d7b0-469f-8a2b-a397796a4fc1" providerId="ADAL" clId="{F92320DB-54CF-409A-9BCD-0DAE95296EBD}" dt="2024-09-16T14:44:46.717" v="177" actId="1076"/>
          <ac:spMkLst>
            <pc:docMk/>
            <pc:sldMk cId="0" sldId="263"/>
            <ac:spMk id="3" creationId="{00000000-0000-0000-0000-000000000000}"/>
          </ac:spMkLst>
        </pc:spChg>
        <pc:spChg chg="mod">
          <ac:chgData name="Virgilijus" userId="e71ace32-d7b0-469f-8a2b-a397796a4fc1" providerId="ADAL" clId="{F92320DB-54CF-409A-9BCD-0DAE95296EBD}" dt="2024-09-16T14:45:22.141" v="181" actId="108"/>
          <ac:spMkLst>
            <pc:docMk/>
            <pc:sldMk cId="0" sldId="263"/>
            <ac:spMk id="4" creationId="{00000000-0000-0000-0000-000000000000}"/>
          </ac:spMkLst>
        </pc:spChg>
        <pc:spChg chg="mod">
          <ac:chgData name="Virgilijus" userId="e71ace32-d7b0-469f-8a2b-a397796a4fc1" providerId="ADAL" clId="{F92320DB-54CF-409A-9BCD-0DAE95296EBD}" dt="2024-09-16T14:45:48.281" v="200" actId="1035"/>
          <ac:spMkLst>
            <pc:docMk/>
            <pc:sldMk cId="0" sldId="263"/>
            <ac:spMk id="6" creationId="{00000000-0000-0000-0000-000000000000}"/>
          </ac:spMkLst>
        </pc:spChg>
        <pc:spChg chg="mod">
          <ac:chgData name="Virgilijus" userId="e71ace32-d7b0-469f-8a2b-a397796a4fc1" providerId="ADAL" clId="{F92320DB-54CF-409A-9BCD-0DAE95296EBD}" dt="2024-09-16T14:45:48.281" v="200" actId="1035"/>
          <ac:spMkLst>
            <pc:docMk/>
            <pc:sldMk cId="0" sldId="263"/>
            <ac:spMk id="7" creationId="{00000000-0000-0000-0000-000000000000}"/>
          </ac:spMkLst>
        </pc:spChg>
        <pc:spChg chg="mod">
          <ac:chgData name="Virgilijus" userId="e71ace32-d7b0-469f-8a2b-a397796a4fc1" providerId="ADAL" clId="{F92320DB-54CF-409A-9BCD-0DAE95296EBD}" dt="2024-09-16T14:45:48.281" v="200" actId="1035"/>
          <ac:spMkLst>
            <pc:docMk/>
            <pc:sldMk cId="0" sldId="263"/>
            <ac:spMk id="9" creationId="{00000000-0000-0000-0000-000000000000}"/>
          </ac:spMkLst>
        </pc:spChg>
        <pc:spChg chg="mod">
          <ac:chgData name="Virgilijus" userId="e71ace32-d7b0-469f-8a2b-a397796a4fc1" providerId="ADAL" clId="{F92320DB-54CF-409A-9BCD-0DAE95296EBD}" dt="2024-09-16T14:45:48.281" v="200" actId="1035"/>
          <ac:spMkLst>
            <pc:docMk/>
            <pc:sldMk cId="0" sldId="263"/>
            <ac:spMk id="10" creationId="{00000000-0000-0000-0000-000000000000}"/>
          </ac:spMkLst>
        </pc:spChg>
        <pc:spChg chg="mod">
          <ac:chgData name="Virgilijus" userId="e71ace32-d7b0-469f-8a2b-a397796a4fc1" providerId="ADAL" clId="{F92320DB-54CF-409A-9BCD-0DAE95296EBD}" dt="2024-09-16T14:45:48.281" v="200" actId="1035"/>
          <ac:spMkLst>
            <pc:docMk/>
            <pc:sldMk cId="0" sldId="263"/>
            <ac:spMk id="12" creationId="{00000000-0000-0000-0000-000000000000}"/>
          </ac:spMkLst>
        </pc:spChg>
        <pc:spChg chg="mod">
          <ac:chgData name="Virgilijus" userId="e71ace32-d7b0-469f-8a2b-a397796a4fc1" providerId="ADAL" clId="{F92320DB-54CF-409A-9BCD-0DAE95296EBD}" dt="2024-09-16T14:45:48.281" v="200" actId="1035"/>
          <ac:spMkLst>
            <pc:docMk/>
            <pc:sldMk cId="0" sldId="263"/>
            <ac:spMk id="13" creationId="{00000000-0000-0000-0000-000000000000}"/>
          </ac:spMkLst>
        </pc:spChg>
        <pc:picChg chg="mod">
          <ac:chgData name="Virgilijus" userId="e71ace32-d7b0-469f-8a2b-a397796a4fc1" providerId="ADAL" clId="{F92320DB-54CF-409A-9BCD-0DAE95296EBD}" dt="2024-09-16T14:45:48.281" v="200" actId="1035"/>
          <ac:picMkLst>
            <pc:docMk/>
            <pc:sldMk cId="0" sldId="263"/>
            <ac:picMk id="5" creationId="{00000000-0000-0000-0000-000000000000}"/>
          </ac:picMkLst>
        </pc:picChg>
        <pc:picChg chg="mod">
          <ac:chgData name="Virgilijus" userId="e71ace32-d7b0-469f-8a2b-a397796a4fc1" providerId="ADAL" clId="{F92320DB-54CF-409A-9BCD-0DAE95296EBD}" dt="2024-09-16T14:45:48.281" v="200" actId="1035"/>
          <ac:picMkLst>
            <pc:docMk/>
            <pc:sldMk cId="0" sldId="263"/>
            <ac:picMk id="8" creationId="{00000000-0000-0000-0000-000000000000}"/>
          </ac:picMkLst>
        </pc:picChg>
        <pc:picChg chg="mod">
          <ac:chgData name="Virgilijus" userId="e71ace32-d7b0-469f-8a2b-a397796a4fc1" providerId="ADAL" clId="{F92320DB-54CF-409A-9BCD-0DAE95296EBD}" dt="2024-09-16T14:45:48.281" v="200" actId="1035"/>
          <ac:picMkLst>
            <pc:docMk/>
            <pc:sldMk cId="0" sldId="263"/>
            <ac:picMk id="11" creationId="{00000000-0000-0000-0000-000000000000}"/>
          </ac:picMkLst>
        </pc:picChg>
        <pc:picChg chg="add mod">
          <ac:chgData name="Virgilijus" userId="e71ace32-d7b0-469f-8a2b-a397796a4fc1" providerId="ADAL" clId="{F92320DB-54CF-409A-9BCD-0DAE95296EBD}" dt="2024-09-16T14:47:23.978" v="239" actId="1035"/>
          <ac:picMkLst>
            <pc:docMk/>
            <pc:sldMk cId="0" sldId="263"/>
            <ac:picMk id="14" creationId="{75F3B9C5-5B9A-4702-A35B-E5D268B1F3CD}"/>
          </ac:picMkLst>
        </pc:picChg>
        <pc:picChg chg="add mod">
          <ac:chgData name="Virgilijus" userId="e71ace32-d7b0-469f-8a2b-a397796a4fc1" providerId="ADAL" clId="{F92320DB-54CF-409A-9BCD-0DAE95296EBD}" dt="2024-09-16T14:46:36.390" v="220" actId="14100"/>
          <ac:picMkLst>
            <pc:docMk/>
            <pc:sldMk cId="0" sldId="263"/>
            <ac:picMk id="15" creationId="{E6794FA9-2474-4936-A579-4834CC2C6BF5}"/>
          </ac:picMkLst>
        </pc:picChg>
        <pc:picChg chg="add mod">
          <ac:chgData name="Virgilijus" userId="e71ace32-d7b0-469f-8a2b-a397796a4fc1" providerId="ADAL" clId="{F92320DB-54CF-409A-9BCD-0DAE95296EBD}" dt="2024-09-16T14:47:11.257" v="224" actId="14100"/>
          <ac:picMkLst>
            <pc:docMk/>
            <pc:sldMk cId="0" sldId="263"/>
            <ac:picMk id="16" creationId="{A44006E2-8227-480C-BCC2-6B5150CA3912}"/>
          </ac:picMkLst>
        </pc:picChg>
      </pc:sldChg>
      <pc:sldChg chg="modSp mod">
        <pc:chgData name="Virgilijus" userId="e71ace32-d7b0-469f-8a2b-a397796a4fc1" providerId="ADAL" clId="{F92320DB-54CF-409A-9BCD-0DAE95296EBD}" dt="2024-09-16T13:55:04.982" v="46" actId="6549"/>
        <pc:sldMkLst>
          <pc:docMk/>
          <pc:sldMk cId="0" sldId="264"/>
        </pc:sldMkLst>
        <pc:spChg chg="mod">
          <ac:chgData name="Virgilijus" userId="e71ace32-d7b0-469f-8a2b-a397796a4fc1" providerId="ADAL" clId="{F92320DB-54CF-409A-9BCD-0DAE95296EBD}" dt="2024-09-16T13:55:04.982" v="46" actId="6549"/>
          <ac:spMkLst>
            <pc:docMk/>
            <pc:sldMk cId="0" sldId="264"/>
            <ac:spMk id="3" creationId="{00000000-0000-0000-0000-000000000000}"/>
          </ac:spMkLst>
        </pc:spChg>
      </pc:sldChg>
      <pc:sldChg chg="modSp mod">
        <pc:chgData name="Virgilijus" userId="e71ace32-d7b0-469f-8a2b-a397796a4fc1" providerId="ADAL" clId="{F92320DB-54CF-409A-9BCD-0DAE95296EBD}" dt="2024-09-16T13:55:11.237" v="47" actId="6549"/>
        <pc:sldMkLst>
          <pc:docMk/>
          <pc:sldMk cId="0" sldId="265"/>
        </pc:sldMkLst>
        <pc:spChg chg="mod">
          <ac:chgData name="Virgilijus" userId="e71ace32-d7b0-469f-8a2b-a397796a4fc1" providerId="ADAL" clId="{F92320DB-54CF-409A-9BCD-0DAE95296EBD}" dt="2024-09-16T13:55:11.237" v="47" actId="6549"/>
          <ac:spMkLst>
            <pc:docMk/>
            <pc:sldMk cId="0" sldId="265"/>
            <ac:spMk id="3" creationId="{00000000-0000-0000-0000-000000000000}"/>
          </ac:spMkLst>
        </pc:spChg>
      </pc:sldChg>
      <pc:sldChg chg="addSp delSp modSp add mod">
        <pc:chgData name="Virgilijus" userId="e71ace32-d7b0-469f-8a2b-a397796a4fc1" providerId="ADAL" clId="{F92320DB-54CF-409A-9BCD-0DAE95296EBD}" dt="2024-09-16T14:34:25.679" v="62" actId="14100"/>
        <pc:sldMkLst>
          <pc:docMk/>
          <pc:sldMk cId="3695266524" sldId="266"/>
        </pc:sldMkLst>
        <pc:spChg chg="del">
          <ac:chgData name="Virgilijus" userId="e71ace32-d7b0-469f-8a2b-a397796a4fc1" providerId="ADAL" clId="{F92320DB-54CF-409A-9BCD-0DAE95296EBD}" dt="2024-09-16T14:33:54.404" v="58" actId="478"/>
          <ac:spMkLst>
            <pc:docMk/>
            <pc:sldMk cId="3695266524" sldId="266"/>
            <ac:spMk id="3" creationId="{00000000-0000-0000-0000-000000000000}"/>
          </ac:spMkLst>
        </pc:spChg>
        <pc:spChg chg="del">
          <ac:chgData name="Virgilijus" userId="e71ace32-d7b0-469f-8a2b-a397796a4fc1" providerId="ADAL" clId="{F92320DB-54CF-409A-9BCD-0DAE95296EBD}" dt="2024-09-16T14:33:29.407" v="50" actId="478"/>
          <ac:spMkLst>
            <pc:docMk/>
            <pc:sldMk cId="3695266524" sldId="266"/>
            <ac:spMk id="4"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5"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6"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7"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8" creationId="{00000000-0000-0000-0000-000000000000}"/>
          </ac:spMkLst>
        </pc:spChg>
        <pc:spChg chg="del mod">
          <ac:chgData name="Virgilijus" userId="e71ace32-d7b0-469f-8a2b-a397796a4fc1" providerId="ADAL" clId="{F92320DB-54CF-409A-9BCD-0DAE95296EBD}" dt="2024-09-16T14:33:36.314" v="52" actId="478"/>
          <ac:spMkLst>
            <pc:docMk/>
            <pc:sldMk cId="3695266524" sldId="266"/>
            <ac:spMk id="9"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10"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11"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12"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13" creationId="{00000000-0000-0000-0000-000000000000}"/>
          </ac:spMkLst>
        </pc:spChg>
        <pc:spChg chg="del">
          <ac:chgData name="Virgilijus" userId="e71ace32-d7b0-469f-8a2b-a397796a4fc1" providerId="ADAL" clId="{F92320DB-54CF-409A-9BCD-0DAE95296EBD}" dt="2024-09-16T14:33:39.272" v="53" actId="478"/>
          <ac:spMkLst>
            <pc:docMk/>
            <pc:sldMk cId="3695266524" sldId="266"/>
            <ac:spMk id="14"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15"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16"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17"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18" creationId="{00000000-0000-0000-0000-000000000000}"/>
          </ac:spMkLst>
        </pc:spChg>
        <pc:spChg chg="del">
          <ac:chgData name="Virgilijus" userId="e71ace32-d7b0-469f-8a2b-a397796a4fc1" providerId="ADAL" clId="{F92320DB-54CF-409A-9BCD-0DAE95296EBD}" dt="2024-09-16T14:33:41.905" v="54" actId="478"/>
          <ac:spMkLst>
            <pc:docMk/>
            <pc:sldMk cId="3695266524" sldId="266"/>
            <ac:spMk id="19"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20"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21"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22"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23" creationId="{00000000-0000-0000-0000-000000000000}"/>
          </ac:spMkLst>
        </pc:spChg>
        <pc:spChg chg="del">
          <ac:chgData name="Virgilijus" userId="e71ace32-d7b0-469f-8a2b-a397796a4fc1" providerId="ADAL" clId="{F92320DB-54CF-409A-9BCD-0DAE95296EBD}" dt="2024-09-16T14:33:44.555" v="55" actId="478"/>
          <ac:spMkLst>
            <pc:docMk/>
            <pc:sldMk cId="3695266524" sldId="266"/>
            <ac:spMk id="24"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25"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26"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27"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28" creationId="{00000000-0000-0000-0000-000000000000}"/>
          </ac:spMkLst>
        </pc:spChg>
        <pc:spChg chg="del">
          <ac:chgData name="Virgilijus" userId="e71ace32-d7b0-469f-8a2b-a397796a4fc1" providerId="ADAL" clId="{F92320DB-54CF-409A-9BCD-0DAE95296EBD}" dt="2024-09-16T14:33:47.327" v="56" actId="478"/>
          <ac:spMkLst>
            <pc:docMk/>
            <pc:sldMk cId="3695266524" sldId="266"/>
            <ac:spMk id="29"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30"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31"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32" creationId="{00000000-0000-0000-0000-000000000000}"/>
          </ac:spMkLst>
        </pc:spChg>
        <pc:spChg chg="del">
          <ac:chgData name="Virgilijus" userId="e71ace32-d7b0-469f-8a2b-a397796a4fc1" providerId="ADAL" clId="{F92320DB-54CF-409A-9BCD-0DAE95296EBD}" dt="2024-09-16T14:33:22.948" v="49" actId="478"/>
          <ac:spMkLst>
            <pc:docMk/>
            <pc:sldMk cId="3695266524" sldId="266"/>
            <ac:spMk id="33" creationId="{00000000-0000-0000-0000-000000000000}"/>
          </ac:spMkLst>
        </pc:spChg>
        <pc:spChg chg="del">
          <ac:chgData name="Virgilijus" userId="e71ace32-d7b0-469f-8a2b-a397796a4fc1" providerId="ADAL" clId="{F92320DB-54CF-409A-9BCD-0DAE95296EBD}" dt="2024-09-16T14:33:50.214" v="57" actId="478"/>
          <ac:spMkLst>
            <pc:docMk/>
            <pc:sldMk cId="3695266524" sldId="266"/>
            <ac:spMk id="34" creationId="{00000000-0000-0000-0000-000000000000}"/>
          </ac:spMkLst>
        </pc:spChg>
        <pc:picChg chg="add mod">
          <ac:chgData name="Virgilijus" userId="e71ace32-d7b0-469f-8a2b-a397796a4fc1" providerId="ADAL" clId="{F92320DB-54CF-409A-9BCD-0DAE95296EBD}" dt="2024-09-16T14:34:25.679" v="62" actId="14100"/>
          <ac:picMkLst>
            <pc:docMk/>
            <pc:sldMk cId="3695266524" sldId="266"/>
            <ac:picMk id="35" creationId="{57A50FE0-139A-453A-AD74-3D59B914F49C}"/>
          </ac:picMkLst>
        </pc:picChg>
      </pc:sldChg>
      <pc:sldChg chg="addSp delSp modSp new mod">
        <pc:chgData name="Virgilijus" userId="e71ace32-d7b0-469f-8a2b-a397796a4fc1" providerId="ADAL" clId="{F92320DB-54CF-409A-9BCD-0DAE95296EBD}" dt="2024-09-16T14:50:03.440" v="263" actId="255"/>
        <pc:sldMkLst>
          <pc:docMk/>
          <pc:sldMk cId="2902338385" sldId="267"/>
        </pc:sldMkLst>
        <pc:spChg chg="add mod">
          <ac:chgData name="Virgilijus" userId="e71ace32-d7b0-469f-8a2b-a397796a4fc1" providerId="ADAL" clId="{F92320DB-54CF-409A-9BCD-0DAE95296EBD}" dt="2024-09-16T14:50:03.440" v="263" actId="255"/>
          <ac:spMkLst>
            <pc:docMk/>
            <pc:sldMk cId="2902338385" sldId="267"/>
            <ac:spMk id="5" creationId="{C7868D94-67F5-4EBE-A8DF-581BD818BE4C}"/>
          </ac:spMkLst>
        </pc:spChg>
        <pc:picChg chg="add del">
          <ac:chgData name="Virgilijus" userId="e71ace32-d7b0-469f-8a2b-a397796a4fc1" providerId="ADAL" clId="{F92320DB-54CF-409A-9BCD-0DAE95296EBD}" dt="2024-09-16T14:48:33.570" v="242" actId="478"/>
          <ac:picMkLst>
            <pc:docMk/>
            <pc:sldMk cId="2902338385" sldId="267"/>
            <ac:picMk id="2" creationId="{A6BE3DC2-6BD5-4DD0-BB5E-7E4D0CA22B59}"/>
          </ac:picMkLst>
        </pc:picChg>
        <pc:picChg chg="add mod">
          <ac:chgData name="Virgilijus" userId="e71ace32-d7b0-469f-8a2b-a397796a4fc1" providerId="ADAL" clId="{F92320DB-54CF-409A-9BCD-0DAE95296EBD}" dt="2024-09-16T14:48:48.495" v="244" actId="1076"/>
          <ac:picMkLst>
            <pc:docMk/>
            <pc:sldMk cId="2902338385" sldId="267"/>
            <ac:picMk id="3" creationId="{0EA68175-6AF3-433D-94A1-FF20F1E2CD1C}"/>
          </ac:picMkLst>
        </pc:picChg>
        <pc:picChg chg="add mod">
          <ac:chgData name="Virgilijus" userId="e71ace32-d7b0-469f-8a2b-a397796a4fc1" providerId="ADAL" clId="{F92320DB-54CF-409A-9BCD-0DAE95296EBD}" dt="2024-09-16T14:49:07.126" v="247" actId="14100"/>
          <ac:picMkLst>
            <pc:docMk/>
            <pc:sldMk cId="2902338385" sldId="267"/>
            <ac:picMk id="4" creationId="{3F2594F7-B6F7-4E0D-9154-F6FF98F3A422}"/>
          </ac:picMkLst>
        </pc:picChg>
      </pc:sldChg>
      <pc:sldChg chg="addSp modSp new mod">
        <pc:chgData name="Virgilijus" userId="e71ace32-d7b0-469f-8a2b-a397796a4fc1" providerId="ADAL" clId="{F92320DB-54CF-409A-9BCD-0DAE95296EBD}" dt="2024-09-16T14:52:25.921" v="270" actId="1076"/>
        <pc:sldMkLst>
          <pc:docMk/>
          <pc:sldMk cId="2128143908" sldId="268"/>
        </pc:sldMkLst>
        <pc:picChg chg="add mod">
          <ac:chgData name="Virgilijus" userId="e71ace32-d7b0-469f-8a2b-a397796a4fc1" providerId="ADAL" clId="{F92320DB-54CF-409A-9BCD-0DAE95296EBD}" dt="2024-09-16T14:51:43.224" v="268" actId="1076"/>
          <ac:picMkLst>
            <pc:docMk/>
            <pc:sldMk cId="2128143908" sldId="268"/>
            <ac:picMk id="3" creationId="{5A59759C-FA7E-4B69-8BD5-C9A5D2A15049}"/>
          </ac:picMkLst>
        </pc:picChg>
        <pc:picChg chg="add mod">
          <ac:chgData name="Virgilijus" userId="e71ace32-d7b0-469f-8a2b-a397796a4fc1" providerId="ADAL" clId="{F92320DB-54CF-409A-9BCD-0DAE95296EBD}" dt="2024-09-16T14:52:25.921" v="270" actId="1076"/>
          <ac:picMkLst>
            <pc:docMk/>
            <pc:sldMk cId="2128143908" sldId="268"/>
            <ac:picMk id="4" creationId="{458A54F8-CB09-4F52-8DD1-80E856A69FD5}"/>
          </ac:picMkLst>
        </pc:picChg>
      </pc:sldChg>
      <pc:sldMasterChg chg="modSldLayout">
        <pc:chgData name="Virgilijus" userId="e71ace32-d7b0-469f-8a2b-a397796a4fc1" providerId="ADAL" clId="{F92320DB-54CF-409A-9BCD-0DAE95296EBD}" dt="2024-09-16T13:53:07.583" v="39" actId="478"/>
        <pc:sldMasterMkLst>
          <pc:docMk/>
          <pc:sldMasterMk cId="0" sldId="2147483648"/>
        </pc:sldMasterMkLst>
        <pc:sldLayoutChg chg="delSp mod">
          <pc:chgData name="Virgilijus" userId="e71ace32-d7b0-469f-8a2b-a397796a4fc1" providerId="ADAL" clId="{F92320DB-54CF-409A-9BCD-0DAE95296EBD}" dt="2024-09-16T13:51:37.656" v="34" actId="478"/>
          <pc:sldLayoutMkLst>
            <pc:docMk/>
            <pc:sldMasterMk cId="0" sldId="2147483648"/>
            <pc:sldLayoutMk cId="0" sldId="2147483650"/>
          </pc:sldLayoutMkLst>
          <pc:picChg chg="del">
            <ac:chgData name="Virgilijus" userId="e71ace32-d7b0-469f-8a2b-a397796a4fc1" providerId="ADAL" clId="{F92320DB-54CF-409A-9BCD-0DAE95296EBD}" dt="2024-09-16T13:51:37.656" v="34" actId="478"/>
            <ac:picMkLst>
              <pc:docMk/>
              <pc:sldMasterMk cId="0" sldId="2147483648"/>
              <pc:sldLayoutMk cId="0" sldId="2147483650"/>
              <ac:picMk id="4" creationId="{00000000-0000-0000-0000-000000000000}"/>
            </ac:picMkLst>
          </pc:picChg>
        </pc:sldLayoutChg>
        <pc:sldLayoutChg chg="delSp mod">
          <pc:chgData name="Virgilijus" userId="e71ace32-d7b0-469f-8a2b-a397796a4fc1" providerId="ADAL" clId="{F92320DB-54CF-409A-9BCD-0DAE95296EBD}" dt="2024-09-16T13:52:03.888" v="35" actId="478"/>
          <pc:sldLayoutMkLst>
            <pc:docMk/>
            <pc:sldMasterMk cId="0" sldId="2147483648"/>
            <pc:sldLayoutMk cId="0" sldId="2147483652"/>
          </pc:sldLayoutMkLst>
          <pc:picChg chg="del">
            <ac:chgData name="Virgilijus" userId="e71ace32-d7b0-469f-8a2b-a397796a4fc1" providerId="ADAL" clId="{F92320DB-54CF-409A-9BCD-0DAE95296EBD}" dt="2024-09-16T13:52:03.888" v="35" actId="478"/>
            <ac:picMkLst>
              <pc:docMk/>
              <pc:sldMasterMk cId="0" sldId="2147483648"/>
              <pc:sldLayoutMk cId="0" sldId="2147483652"/>
              <ac:picMk id="4" creationId="{00000000-0000-0000-0000-000000000000}"/>
            </ac:picMkLst>
          </pc:picChg>
        </pc:sldLayoutChg>
        <pc:sldLayoutChg chg="delSp mod">
          <pc:chgData name="Virgilijus" userId="e71ace32-d7b0-469f-8a2b-a397796a4fc1" providerId="ADAL" clId="{F92320DB-54CF-409A-9BCD-0DAE95296EBD}" dt="2024-09-16T13:52:16.248" v="36" actId="478"/>
          <pc:sldLayoutMkLst>
            <pc:docMk/>
            <pc:sldMasterMk cId="0" sldId="2147483648"/>
            <pc:sldLayoutMk cId="0" sldId="2147483653"/>
          </pc:sldLayoutMkLst>
          <pc:picChg chg="del">
            <ac:chgData name="Virgilijus" userId="e71ace32-d7b0-469f-8a2b-a397796a4fc1" providerId="ADAL" clId="{F92320DB-54CF-409A-9BCD-0DAE95296EBD}" dt="2024-09-16T13:52:16.248" v="36" actId="478"/>
            <ac:picMkLst>
              <pc:docMk/>
              <pc:sldMasterMk cId="0" sldId="2147483648"/>
              <pc:sldLayoutMk cId="0" sldId="2147483653"/>
              <ac:picMk id="4" creationId="{00000000-0000-0000-0000-000000000000}"/>
            </ac:picMkLst>
          </pc:picChg>
        </pc:sldLayoutChg>
        <pc:sldLayoutChg chg="delSp mod">
          <pc:chgData name="Virgilijus" userId="e71ace32-d7b0-469f-8a2b-a397796a4fc1" providerId="ADAL" clId="{F92320DB-54CF-409A-9BCD-0DAE95296EBD}" dt="2024-09-16T13:52:34.119" v="37" actId="478"/>
          <pc:sldLayoutMkLst>
            <pc:docMk/>
            <pc:sldMasterMk cId="0" sldId="2147483648"/>
            <pc:sldLayoutMk cId="0" sldId="2147483655"/>
          </pc:sldLayoutMkLst>
          <pc:picChg chg="del">
            <ac:chgData name="Virgilijus" userId="e71ace32-d7b0-469f-8a2b-a397796a4fc1" providerId="ADAL" clId="{F92320DB-54CF-409A-9BCD-0DAE95296EBD}" dt="2024-09-16T13:52:34.119" v="37" actId="478"/>
            <ac:picMkLst>
              <pc:docMk/>
              <pc:sldMasterMk cId="0" sldId="2147483648"/>
              <pc:sldLayoutMk cId="0" sldId="2147483655"/>
              <ac:picMk id="4" creationId="{00000000-0000-0000-0000-000000000000}"/>
            </ac:picMkLst>
          </pc:picChg>
        </pc:sldLayoutChg>
        <pc:sldLayoutChg chg="delSp mod">
          <pc:chgData name="Virgilijus" userId="e71ace32-d7b0-469f-8a2b-a397796a4fc1" providerId="ADAL" clId="{F92320DB-54CF-409A-9BCD-0DAE95296EBD}" dt="2024-09-16T13:52:54.070" v="38" actId="478"/>
          <pc:sldLayoutMkLst>
            <pc:docMk/>
            <pc:sldMasterMk cId="0" sldId="2147483648"/>
            <pc:sldLayoutMk cId="0" sldId="2147483657"/>
          </pc:sldLayoutMkLst>
          <pc:picChg chg="del">
            <ac:chgData name="Virgilijus" userId="e71ace32-d7b0-469f-8a2b-a397796a4fc1" providerId="ADAL" clId="{F92320DB-54CF-409A-9BCD-0DAE95296EBD}" dt="2024-09-16T13:52:54.070" v="38" actId="478"/>
            <ac:picMkLst>
              <pc:docMk/>
              <pc:sldMasterMk cId="0" sldId="2147483648"/>
              <pc:sldLayoutMk cId="0" sldId="2147483657"/>
              <ac:picMk id="4" creationId="{00000000-0000-0000-0000-000000000000}"/>
            </ac:picMkLst>
          </pc:picChg>
        </pc:sldLayoutChg>
        <pc:sldLayoutChg chg="delSp mod">
          <pc:chgData name="Virgilijus" userId="e71ace32-d7b0-469f-8a2b-a397796a4fc1" providerId="ADAL" clId="{F92320DB-54CF-409A-9BCD-0DAE95296EBD}" dt="2024-09-16T13:53:07.583" v="39" actId="478"/>
          <pc:sldLayoutMkLst>
            <pc:docMk/>
            <pc:sldMasterMk cId="0" sldId="2147483648"/>
            <pc:sldLayoutMk cId="0" sldId="2147483659"/>
          </pc:sldLayoutMkLst>
          <pc:picChg chg="del">
            <ac:chgData name="Virgilijus" userId="e71ace32-d7b0-469f-8a2b-a397796a4fc1" providerId="ADAL" clId="{F92320DB-54CF-409A-9BCD-0DAE95296EBD}" dt="2024-09-16T13:53:07.583" v="39" actId="478"/>
            <ac:picMkLst>
              <pc:docMk/>
              <pc:sldMasterMk cId="0" sldId="2147483648"/>
              <pc:sldLayoutMk cId="0" sldId="2147483659"/>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76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225355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92718"/>
            <a:ext cx="7415927" cy="3193971"/>
          </a:xfrm>
          <a:prstGeom prst="rect">
            <a:avLst/>
          </a:prstGeom>
          <a:noFill/>
          <a:ln/>
        </p:spPr>
        <p:txBody>
          <a:bodyPr wrap="square" lIns="0" tIns="0" rIns="0" bIns="0" rtlCol="0" anchor="t"/>
          <a:lstStyle/>
          <a:p>
            <a:pPr marL="0" indent="0">
              <a:lnSpc>
                <a:spcPts val="8350"/>
              </a:lnSpc>
              <a:buNone/>
            </a:pPr>
            <a:r>
              <a:rPr lang="en-US" sz="6700" b="1" dirty="0">
                <a:solidFill>
                  <a:srgbClr val="3B4540"/>
                </a:solidFill>
                <a:latin typeface="Fraunces" pitchFamily="34" charset="0"/>
                <a:ea typeface="Fraunces" pitchFamily="34" charset="-122"/>
                <a:cs typeface="Fraunces" pitchFamily="34" charset="-120"/>
              </a:rPr>
              <a:t>Dog Recognition System in Python</a:t>
            </a:r>
            <a:endParaRPr lang="en-US" sz="6700" dirty="0"/>
          </a:p>
        </p:txBody>
      </p:sp>
      <p:sp>
        <p:nvSpPr>
          <p:cNvPr id="4" name="Text 1"/>
          <p:cNvSpPr/>
          <p:nvPr/>
        </p:nvSpPr>
        <p:spPr>
          <a:xfrm>
            <a:off x="6350437" y="4356973"/>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The Dog shelter - Fifth leg (</a:t>
            </a:r>
            <a:r>
              <a:rPr lang="en-US" sz="1900" dirty="0" err="1" smtClean="0">
                <a:solidFill>
                  <a:srgbClr val="405449"/>
                </a:solidFill>
                <a:latin typeface="Nobile" pitchFamily="34" charset="0"/>
                <a:ea typeface="Nobile" pitchFamily="34" charset="-122"/>
                <a:cs typeface="Nobile" pitchFamily="34" charset="-120"/>
              </a:rPr>
              <a:t>penktakoja.lt</a:t>
            </a:r>
            <a:r>
              <a:rPr lang="en-US" sz="1900" dirty="0" smtClean="0">
                <a:solidFill>
                  <a:srgbClr val="405449"/>
                </a:solidFill>
                <a:latin typeface="Nobile" pitchFamily="34" charset="0"/>
                <a:ea typeface="Nobile" pitchFamily="34" charset="-122"/>
                <a:cs typeface="Nobile" pitchFamily="34" charset="-120"/>
              </a:rPr>
              <a:t>) </a:t>
            </a:r>
            <a:r>
              <a:rPr lang="en-US" sz="1900" dirty="0">
                <a:solidFill>
                  <a:srgbClr val="405449"/>
                </a:solidFill>
                <a:latin typeface="Nobile" pitchFamily="34" charset="0"/>
                <a:ea typeface="Nobile" pitchFamily="34" charset="-122"/>
                <a:cs typeface="Nobile" pitchFamily="34" charset="-120"/>
              </a:rPr>
              <a:t>is a project that hopes to spread warmth and companionship to homeless dogs and cats. On average, this dog shelter takes in about 800 dogs of various ages and breeds per year. About 600 hundred individuals are donated or adopted by dog lovers. The rest are under the care of shelter workers.</a:t>
            </a:r>
            <a:endParaRPr lang="en-US" sz="1900" dirty="0"/>
          </a:p>
        </p:txBody>
      </p:sp>
      <p:sp>
        <p:nvSpPr>
          <p:cNvPr id="5" name="Shape 2"/>
          <p:cNvSpPr/>
          <p:nvPr/>
        </p:nvSpPr>
        <p:spPr>
          <a:xfrm>
            <a:off x="6350437" y="7023378"/>
            <a:ext cx="394930" cy="394930"/>
          </a:xfrm>
          <a:prstGeom prst="roundRect">
            <a:avLst>
              <a:gd name="adj" fmla="val 23151155"/>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58057" y="7030998"/>
            <a:ext cx="379690" cy="379690"/>
          </a:xfrm>
          <a:prstGeom prst="rect">
            <a:avLst/>
          </a:prstGeom>
        </p:spPr>
      </p:pic>
      <p:sp>
        <p:nvSpPr>
          <p:cNvPr id="7" name="Text 3"/>
          <p:cNvSpPr/>
          <p:nvPr/>
        </p:nvSpPr>
        <p:spPr>
          <a:xfrm>
            <a:off x="6868716" y="7004923"/>
            <a:ext cx="4062293" cy="431959"/>
          </a:xfrm>
          <a:prstGeom prst="rect">
            <a:avLst/>
          </a:prstGeom>
          <a:noFill/>
          <a:ln/>
        </p:spPr>
        <p:txBody>
          <a:bodyPr wrap="none" lIns="0" tIns="0" rIns="0" bIns="0" rtlCol="0" anchor="t"/>
          <a:lstStyle/>
          <a:p>
            <a:pPr>
              <a:lnSpc>
                <a:spcPts val="3400"/>
              </a:lnSpc>
            </a:pPr>
            <a:r>
              <a:rPr lang="en-US" sz="2400" dirty="0">
                <a:solidFill>
                  <a:srgbClr val="405449"/>
                </a:solidFill>
                <a:latin typeface="Nobile" pitchFamily="34" charset="0"/>
                <a:ea typeface="Nobile" pitchFamily="34" charset="-122"/>
                <a:cs typeface="Nobile" pitchFamily="34" charset="-120"/>
              </a:rPr>
              <a:t>by</a:t>
            </a:r>
            <a:r>
              <a:rPr lang="en-US" sz="2400" b="1" dirty="0">
                <a:solidFill>
                  <a:srgbClr val="405449"/>
                </a:solidFill>
                <a:latin typeface="Nobile" pitchFamily="34" charset="0"/>
                <a:ea typeface="Nobile" pitchFamily="34" charset="-122"/>
                <a:cs typeface="Nobile" pitchFamily="34" charset="-120"/>
              </a:rPr>
              <a:t> Virgilijus Sakalauskas</a:t>
            </a:r>
            <a:r>
              <a:rPr lang="lt-LT" sz="2400" b="1" dirty="0" smtClean="0">
                <a:solidFill>
                  <a:srgbClr val="405449"/>
                </a:solidFill>
                <a:latin typeface="Nobile" pitchFamily="34" charset="0"/>
                <a:ea typeface="Nobile" pitchFamily="34" charset="-122"/>
                <a:cs typeface="Nobile" pitchFamily="34" charset="-120"/>
              </a:rPr>
              <a:t> </a:t>
            </a:r>
            <a:r>
              <a:rPr lang="lt-LT" sz="2400" dirty="0" err="1">
                <a:solidFill>
                  <a:srgbClr val="405449"/>
                </a:solidFill>
                <a:latin typeface="Nobile" pitchFamily="34" charset="0"/>
                <a:ea typeface="Nobile" pitchFamily="34" charset="-122"/>
                <a:cs typeface="Nobile" pitchFamily="34" charset="-120"/>
              </a:rPr>
              <a:t>and</a:t>
            </a:r>
            <a:r>
              <a:rPr lang="lt-LT" sz="2400" b="1" dirty="0">
                <a:solidFill>
                  <a:srgbClr val="405449"/>
                </a:solidFill>
                <a:latin typeface="Nobile" pitchFamily="34" charset="0"/>
                <a:ea typeface="Nobile" pitchFamily="34" charset="-122"/>
                <a:cs typeface="Nobile" pitchFamily="34" charset="-120"/>
              </a:rPr>
              <a:t> Dalia </a:t>
            </a:r>
            <a:r>
              <a:rPr lang="lt-LT" sz="2400" b="1" dirty="0" err="1">
                <a:solidFill>
                  <a:srgbClr val="405449"/>
                </a:solidFill>
                <a:latin typeface="Nobile" pitchFamily="34" charset="0"/>
                <a:ea typeface="Nobile" pitchFamily="34" charset="-122"/>
                <a:cs typeface="Nobile" pitchFamily="34" charset="-120"/>
              </a:rPr>
              <a:t>Kriksciuniene</a:t>
            </a:r>
            <a:r>
              <a:rPr lang="lt-LT" sz="2400" b="1" dirty="0">
                <a:solidFill>
                  <a:srgbClr val="405449"/>
                </a:solidFill>
                <a:latin typeface="Nobile" pitchFamily="34" charset="0"/>
                <a:ea typeface="Nobile" pitchFamily="34" charset="-122"/>
                <a:cs typeface="Nobile" pitchFamily="34" charset="-120"/>
              </a:rPr>
              <a:t> </a:t>
            </a:r>
          </a:p>
          <a:p>
            <a:pPr marL="0" indent="0" algn="l">
              <a:lnSpc>
                <a:spcPts val="3400"/>
              </a:lnSpc>
              <a:buNone/>
            </a:pPr>
            <a:endParaRPr lang="en-US" sz="2400" dirty="0"/>
          </a:p>
        </p:txBody>
      </p:sp>
      <p:pic>
        <p:nvPicPr>
          <p:cNvPr id="8" name="Picture 7">
            <a:extLst>
              <a:ext uri="{FF2B5EF4-FFF2-40B4-BE49-F238E27FC236}">
                <a16:creationId xmlns:a16="http://schemas.microsoft.com/office/drawing/2014/main" id="{ED14EDAB-2B47-4C7B-B9C6-7AAE3A59EA1B}"/>
              </a:ext>
            </a:extLst>
          </p:cNvPr>
          <p:cNvPicPr>
            <a:picLocks noChangeAspect="1"/>
          </p:cNvPicPr>
          <p:nvPr/>
        </p:nvPicPr>
        <p:blipFill>
          <a:blip r:embed="rId5"/>
          <a:stretch>
            <a:fillRect/>
          </a:stretch>
        </p:blipFill>
        <p:spPr>
          <a:xfrm>
            <a:off x="11117285" y="18382"/>
            <a:ext cx="3407959" cy="8596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6134" y="573643"/>
            <a:ext cx="7684532" cy="1954530"/>
          </a:xfrm>
          <a:prstGeom prst="rect">
            <a:avLst/>
          </a:prstGeom>
          <a:noFill/>
          <a:ln/>
        </p:spPr>
        <p:txBody>
          <a:bodyPr wrap="square" lIns="0" tIns="0" rIns="0" bIns="0" rtlCol="0" anchor="t"/>
          <a:lstStyle/>
          <a:p>
            <a:pPr marL="0" indent="0">
              <a:lnSpc>
                <a:spcPts val="5100"/>
              </a:lnSpc>
              <a:buNone/>
            </a:pPr>
            <a:r>
              <a:rPr lang="en-US" sz="4100" b="1">
                <a:solidFill>
                  <a:srgbClr val="3B4540"/>
                </a:solidFill>
                <a:latin typeface="Fraunces" pitchFamily="34" charset="0"/>
                <a:ea typeface="Fraunces" pitchFamily="34" charset="-122"/>
                <a:cs typeface="Fraunces" pitchFamily="34" charset="-120"/>
              </a:rPr>
              <a:t>Strengths </a:t>
            </a:r>
            <a:r>
              <a:rPr lang="en-US" sz="4100" b="1" dirty="0">
                <a:solidFill>
                  <a:srgbClr val="3B4540"/>
                </a:solidFill>
                <a:latin typeface="Fraunces" pitchFamily="34" charset="0"/>
                <a:ea typeface="Fraunces" pitchFamily="34" charset="-122"/>
                <a:cs typeface="Fraunces" pitchFamily="34" charset="-120"/>
              </a:rPr>
              <a:t>and Improvements</a:t>
            </a:r>
            <a:endParaRPr lang="en-US" sz="4100" dirty="0"/>
          </a:p>
        </p:txBody>
      </p:sp>
      <p:sp>
        <p:nvSpPr>
          <p:cNvPr id="4" name="Text 1"/>
          <p:cNvSpPr/>
          <p:nvPr/>
        </p:nvSpPr>
        <p:spPr>
          <a:xfrm>
            <a:off x="6216134" y="2840831"/>
            <a:ext cx="7684532" cy="1333976"/>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The implemented dog recognition system is a strong foundation for recognizing dogs based on image similarity. By combining deep feature extraction with KNN and an intuitive graphical interface, it provides a balance between accuracy and simplicity.</a:t>
            </a:r>
            <a:endParaRPr lang="en-US" sz="1600" dirty="0"/>
          </a:p>
        </p:txBody>
      </p:sp>
      <p:sp>
        <p:nvSpPr>
          <p:cNvPr id="5" name="Shape 2"/>
          <p:cNvSpPr/>
          <p:nvPr/>
        </p:nvSpPr>
        <p:spPr>
          <a:xfrm>
            <a:off x="6216134" y="4643914"/>
            <a:ext cx="469106" cy="469106"/>
          </a:xfrm>
          <a:prstGeom prst="roundRect">
            <a:avLst>
              <a:gd name="adj" fmla="val 40004"/>
            </a:avLst>
          </a:prstGeom>
          <a:solidFill>
            <a:srgbClr val="E8F3E8"/>
          </a:solidFill>
          <a:ln/>
        </p:spPr>
      </p:sp>
      <p:sp>
        <p:nvSpPr>
          <p:cNvPr id="6" name="Text 3"/>
          <p:cNvSpPr/>
          <p:nvPr/>
        </p:nvSpPr>
        <p:spPr>
          <a:xfrm>
            <a:off x="6372582" y="4722019"/>
            <a:ext cx="156091" cy="312777"/>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pitchFamily="34" charset="0"/>
                <a:ea typeface="Fraunces" pitchFamily="34" charset="-122"/>
                <a:cs typeface="Fraunces" pitchFamily="34" charset="-120"/>
              </a:rPr>
              <a:t>1</a:t>
            </a:r>
            <a:endParaRPr lang="en-US" sz="2450" dirty="0"/>
          </a:p>
        </p:txBody>
      </p:sp>
      <p:sp>
        <p:nvSpPr>
          <p:cNvPr id="7" name="Text 4"/>
          <p:cNvSpPr/>
          <p:nvPr/>
        </p:nvSpPr>
        <p:spPr>
          <a:xfrm>
            <a:off x="6893719" y="4643914"/>
            <a:ext cx="2606278" cy="325755"/>
          </a:xfrm>
          <a:prstGeom prst="rect">
            <a:avLst/>
          </a:prstGeom>
          <a:noFill/>
          <a:ln/>
        </p:spPr>
        <p:txBody>
          <a:bodyPr wrap="none" lIns="0" tIns="0" rIns="0" bIns="0" rtlCol="0" anchor="t"/>
          <a:lstStyle/>
          <a:p>
            <a:pPr marL="0" indent="0">
              <a:lnSpc>
                <a:spcPts val="2550"/>
              </a:lnSpc>
              <a:buNone/>
            </a:pPr>
            <a:r>
              <a:rPr lang="en-US" sz="2050" b="1" dirty="0">
                <a:solidFill>
                  <a:srgbClr val="405449"/>
                </a:solidFill>
                <a:latin typeface="Fraunces" pitchFamily="34" charset="0"/>
                <a:ea typeface="Fraunces" pitchFamily="34" charset="-122"/>
                <a:cs typeface="Fraunces" pitchFamily="34" charset="-120"/>
              </a:rPr>
              <a:t>Strengths</a:t>
            </a:r>
            <a:endParaRPr lang="en-US" sz="2050" dirty="0"/>
          </a:p>
        </p:txBody>
      </p:sp>
      <p:sp>
        <p:nvSpPr>
          <p:cNvPr id="8" name="Text 5"/>
          <p:cNvSpPr/>
          <p:nvPr/>
        </p:nvSpPr>
        <p:spPr>
          <a:xfrm>
            <a:off x="6893719" y="5094684"/>
            <a:ext cx="7006947" cy="666988"/>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Accuracy and Robustness, Simplicity with KNN, Extensibility, Unknown Dog Detection.</a:t>
            </a:r>
            <a:endParaRPr lang="en-US" sz="1600" dirty="0"/>
          </a:p>
        </p:txBody>
      </p:sp>
      <p:sp>
        <p:nvSpPr>
          <p:cNvPr id="9" name="Shape 6"/>
          <p:cNvSpPr/>
          <p:nvPr/>
        </p:nvSpPr>
        <p:spPr>
          <a:xfrm>
            <a:off x="6216134" y="6204704"/>
            <a:ext cx="469106" cy="469106"/>
          </a:xfrm>
          <a:prstGeom prst="roundRect">
            <a:avLst>
              <a:gd name="adj" fmla="val 40004"/>
            </a:avLst>
          </a:prstGeom>
          <a:solidFill>
            <a:srgbClr val="E8F3E8"/>
          </a:solidFill>
          <a:ln/>
        </p:spPr>
      </p:sp>
      <p:sp>
        <p:nvSpPr>
          <p:cNvPr id="10" name="Text 7"/>
          <p:cNvSpPr/>
          <p:nvPr/>
        </p:nvSpPr>
        <p:spPr>
          <a:xfrm>
            <a:off x="6348413" y="6282809"/>
            <a:ext cx="204430" cy="312777"/>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pitchFamily="34" charset="0"/>
                <a:ea typeface="Fraunces" pitchFamily="34" charset="-122"/>
                <a:cs typeface="Fraunces" pitchFamily="34" charset="-120"/>
              </a:rPr>
              <a:t>2</a:t>
            </a:r>
            <a:endParaRPr lang="en-US" sz="2450" dirty="0"/>
          </a:p>
        </p:txBody>
      </p:sp>
      <p:sp>
        <p:nvSpPr>
          <p:cNvPr id="11" name="Text 8"/>
          <p:cNvSpPr/>
          <p:nvPr/>
        </p:nvSpPr>
        <p:spPr>
          <a:xfrm>
            <a:off x="6893719" y="6204704"/>
            <a:ext cx="2606278" cy="325755"/>
          </a:xfrm>
          <a:prstGeom prst="rect">
            <a:avLst/>
          </a:prstGeom>
          <a:noFill/>
          <a:ln/>
        </p:spPr>
        <p:txBody>
          <a:bodyPr wrap="none" lIns="0" tIns="0" rIns="0" bIns="0" rtlCol="0" anchor="t"/>
          <a:lstStyle/>
          <a:p>
            <a:pPr marL="0" indent="0">
              <a:lnSpc>
                <a:spcPts val="2550"/>
              </a:lnSpc>
              <a:buNone/>
            </a:pPr>
            <a:r>
              <a:rPr lang="en-US" sz="2050" b="1" dirty="0">
                <a:solidFill>
                  <a:srgbClr val="405449"/>
                </a:solidFill>
                <a:latin typeface="Fraunces" pitchFamily="34" charset="0"/>
                <a:ea typeface="Fraunces" pitchFamily="34" charset="-122"/>
                <a:cs typeface="Fraunces" pitchFamily="34" charset="-120"/>
              </a:rPr>
              <a:t>Improvements</a:t>
            </a:r>
            <a:endParaRPr lang="en-US" sz="2050" dirty="0"/>
          </a:p>
        </p:txBody>
      </p:sp>
      <p:sp>
        <p:nvSpPr>
          <p:cNvPr id="12" name="Text 9"/>
          <p:cNvSpPr/>
          <p:nvPr/>
        </p:nvSpPr>
        <p:spPr>
          <a:xfrm>
            <a:off x="6893719" y="6655475"/>
            <a:ext cx="7006947" cy="1000482"/>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Fine-tuning the Threshold, Data Augmentation, Handling Larger Databases, Improving Recognition with Fine-Tuning, Real-Time Recognition, GUI Enhancements.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68175-6AF3-433D-94A1-FF20F1E2CD1C}"/>
              </a:ext>
            </a:extLst>
          </p:cNvPr>
          <p:cNvPicPr>
            <a:picLocks noChangeAspect="1"/>
          </p:cNvPicPr>
          <p:nvPr/>
        </p:nvPicPr>
        <p:blipFill>
          <a:blip r:embed="rId2"/>
          <a:stretch>
            <a:fillRect/>
          </a:stretch>
        </p:blipFill>
        <p:spPr>
          <a:xfrm>
            <a:off x="480268" y="1176791"/>
            <a:ext cx="5944115" cy="6846401"/>
          </a:xfrm>
          <a:prstGeom prst="rect">
            <a:avLst/>
          </a:prstGeom>
        </p:spPr>
      </p:pic>
      <p:pic>
        <p:nvPicPr>
          <p:cNvPr id="4" name="Picture 3">
            <a:extLst>
              <a:ext uri="{FF2B5EF4-FFF2-40B4-BE49-F238E27FC236}">
                <a16:creationId xmlns:a16="http://schemas.microsoft.com/office/drawing/2014/main" id="{3F2594F7-B6F7-4E0D-9154-F6FF98F3A422}"/>
              </a:ext>
            </a:extLst>
          </p:cNvPr>
          <p:cNvPicPr>
            <a:picLocks noChangeAspect="1"/>
          </p:cNvPicPr>
          <p:nvPr/>
        </p:nvPicPr>
        <p:blipFill>
          <a:blip r:embed="rId3"/>
          <a:stretch>
            <a:fillRect/>
          </a:stretch>
        </p:blipFill>
        <p:spPr>
          <a:xfrm>
            <a:off x="6424383" y="1176791"/>
            <a:ext cx="7655092" cy="6846401"/>
          </a:xfrm>
          <a:prstGeom prst="rect">
            <a:avLst/>
          </a:prstGeom>
        </p:spPr>
      </p:pic>
      <p:sp>
        <p:nvSpPr>
          <p:cNvPr id="5" name="TextBox 4">
            <a:extLst>
              <a:ext uri="{FF2B5EF4-FFF2-40B4-BE49-F238E27FC236}">
                <a16:creationId xmlns:a16="http://schemas.microsoft.com/office/drawing/2014/main" id="{C7868D94-67F5-4EBE-A8DF-581BD818BE4C}"/>
              </a:ext>
            </a:extLst>
          </p:cNvPr>
          <p:cNvSpPr txBox="1"/>
          <p:nvPr/>
        </p:nvSpPr>
        <p:spPr>
          <a:xfrm>
            <a:off x="3126658" y="452284"/>
            <a:ext cx="2207720" cy="461665"/>
          </a:xfrm>
          <a:prstGeom prst="rect">
            <a:avLst/>
          </a:prstGeom>
          <a:noFill/>
        </p:spPr>
        <p:txBody>
          <a:bodyPr wrap="none" rtlCol="0">
            <a:spAutoFit/>
          </a:bodyPr>
          <a:lstStyle/>
          <a:p>
            <a:r>
              <a:rPr lang="lt-LT" sz="2400" dirty="0" err="1"/>
              <a:t>Python</a:t>
            </a:r>
            <a:r>
              <a:rPr lang="lt-LT" sz="2400" dirty="0"/>
              <a:t> </a:t>
            </a:r>
            <a:r>
              <a:rPr lang="lt-LT" sz="2400" dirty="0" err="1"/>
              <a:t>program</a:t>
            </a:r>
            <a:endParaRPr lang="en-GB" sz="2400" dirty="0"/>
          </a:p>
        </p:txBody>
      </p:sp>
    </p:spTree>
    <p:extLst>
      <p:ext uri="{BB962C8B-B14F-4D97-AF65-F5344CB8AC3E}">
        <p14:creationId xmlns:p14="http://schemas.microsoft.com/office/powerpoint/2010/main" val="290233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9759C-FA7E-4B69-8BD5-C9A5D2A15049}"/>
              </a:ext>
            </a:extLst>
          </p:cNvPr>
          <p:cNvPicPr>
            <a:picLocks noChangeAspect="1"/>
          </p:cNvPicPr>
          <p:nvPr/>
        </p:nvPicPr>
        <p:blipFill>
          <a:blip r:embed="rId2"/>
          <a:stretch>
            <a:fillRect/>
          </a:stretch>
        </p:blipFill>
        <p:spPr>
          <a:xfrm>
            <a:off x="1027932" y="2642573"/>
            <a:ext cx="3930998" cy="2944454"/>
          </a:xfrm>
          <a:prstGeom prst="rect">
            <a:avLst/>
          </a:prstGeom>
        </p:spPr>
      </p:pic>
      <p:pic>
        <p:nvPicPr>
          <p:cNvPr id="4" name="Picture 3">
            <a:extLst>
              <a:ext uri="{FF2B5EF4-FFF2-40B4-BE49-F238E27FC236}">
                <a16:creationId xmlns:a16="http://schemas.microsoft.com/office/drawing/2014/main" id="{458A54F8-CB09-4F52-8DD1-80E856A69FD5}"/>
              </a:ext>
            </a:extLst>
          </p:cNvPr>
          <p:cNvPicPr>
            <a:picLocks noChangeAspect="1"/>
          </p:cNvPicPr>
          <p:nvPr/>
        </p:nvPicPr>
        <p:blipFill rotWithShape="1">
          <a:blip r:embed="rId3"/>
          <a:srcRect r="52550"/>
          <a:stretch/>
        </p:blipFill>
        <p:spPr>
          <a:xfrm>
            <a:off x="5355110" y="2307776"/>
            <a:ext cx="4631371" cy="3456732"/>
          </a:xfrm>
          <a:prstGeom prst="rect">
            <a:avLst/>
          </a:prstGeom>
        </p:spPr>
      </p:pic>
    </p:spTree>
    <p:extLst>
      <p:ext uri="{BB962C8B-B14F-4D97-AF65-F5344CB8AC3E}">
        <p14:creationId xmlns:p14="http://schemas.microsoft.com/office/powerpoint/2010/main" val="2128143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5809" y="768072"/>
            <a:ext cx="7632383" cy="1349454"/>
          </a:xfrm>
          <a:prstGeom prst="rect">
            <a:avLst/>
          </a:prstGeom>
          <a:noFill/>
          <a:ln/>
        </p:spPr>
        <p:txBody>
          <a:bodyPr wrap="square" lIns="0" tIns="0" rIns="0" bIns="0" rtlCol="0" anchor="t"/>
          <a:lstStyle/>
          <a:p>
            <a:pPr marL="0" indent="0">
              <a:lnSpc>
                <a:spcPts val="5300"/>
              </a:lnSpc>
              <a:buNone/>
            </a:pPr>
            <a:r>
              <a:rPr lang="en-US" sz="4250" b="1" dirty="0">
                <a:solidFill>
                  <a:srgbClr val="3B4540"/>
                </a:solidFill>
                <a:latin typeface="Fraunces" pitchFamily="34" charset="0"/>
                <a:ea typeface="Fraunces" pitchFamily="34" charset="-122"/>
                <a:cs typeface="Fraunces" pitchFamily="34" charset="-120"/>
              </a:rPr>
              <a:t>Dog Recognition System: Purpose</a:t>
            </a:r>
            <a:endParaRPr lang="en-US" sz="4250" dirty="0"/>
          </a:p>
        </p:txBody>
      </p:sp>
      <p:sp>
        <p:nvSpPr>
          <p:cNvPr id="4" name="Text 1"/>
          <p:cNvSpPr/>
          <p:nvPr/>
        </p:nvSpPr>
        <p:spPr>
          <a:xfrm>
            <a:off x="755809" y="2441377"/>
            <a:ext cx="7632383" cy="1382078"/>
          </a:xfrm>
          <a:prstGeom prst="rect">
            <a:avLst/>
          </a:prstGeom>
          <a:noFill/>
          <a:ln/>
        </p:spPr>
        <p:txBody>
          <a:bodyPr wrap="square" lIns="0" tIns="0" rIns="0" bIns="0" rtlCol="0" anchor="t"/>
          <a:lstStyle/>
          <a:p>
            <a:pPr marL="0" indent="0">
              <a:lnSpc>
                <a:spcPts val="2700"/>
              </a:lnSpc>
              <a:buNone/>
            </a:pPr>
            <a:r>
              <a:rPr lang="en-US" sz="1700" dirty="0">
                <a:solidFill>
                  <a:srgbClr val="405449"/>
                </a:solidFill>
                <a:latin typeface="Nobile" pitchFamily="34" charset="0"/>
                <a:ea typeface="Nobile" pitchFamily="34" charset="-122"/>
                <a:cs typeface="Nobile" pitchFamily="34" charset="-120"/>
              </a:rPr>
              <a:t>The purpose of this project is to take care of homeless or lost dogs who may have been in the dog shelter "Pekta koja" and are photographed and registered there. The idea of the project is to try to identify a lost dog based on a database of dog photos in “Penkta koja” shelter.</a:t>
            </a:r>
            <a:endParaRPr lang="en-US" sz="1700" dirty="0"/>
          </a:p>
        </p:txBody>
      </p:sp>
      <p:sp>
        <p:nvSpPr>
          <p:cNvPr id="5" name="Shape 2"/>
          <p:cNvSpPr/>
          <p:nvPr/>
        </p:nvSpPr>
        <p:spPr>
          <a:xfrm>
            <a:off x="755809" y="4066342"/>
            <a:ext cx="7632383" cy="1244084"/>
          </a:xfrm>
          <a:prstGeom prst="roundRect">
            <a:avLst>
              <a:gd name="adj" fmla="val 15622"/>
            </a:avLst>
          </a:prstGeom>
          <a:solidFill>
            <a:srgbClr val="E8F3E8"/>
          </a:solidFill>
          <a:ln/>
        </p:spPr>
      </p:sp>
      <p:sp>
        <p:nvSpPr>
          <p:cNvPr id="6" name="Text 3"/>
          <p:cNvSpPr/>
          <p:nvPr/>
        </p:nvSpPr>
        <p:spPr>
          <a:xfrm>
            <a:off x="971669" y="4282202"/>
            <a:ext cx="2699266" cy="337304"/>
          </a:xfrm>
          <a:prstGeom prst="rect">
            <a:avLst/>
          </a:prstGeom>
          <a:noFill/>
          <a:ln/>
        </p:spPr>
        <p:txBody>
          <a:bodyPr wrap="none" lIns="0" tIns="0" rIns="0" bIns="0" rtlCol="0" anchor="t"/>
          <a:lstStyle/>
          <a:p>
            <a:pPr marL="0" indent="0">
              <a:lnSpc>
                <a:spcPts val="2650"/>
              </a:lnSpc>
              <a:buNone/>
            </a:pPr>
            <a:r>
              <a:rPr lang="en-US" sz="2100" b="1" dirty="0">
                <a:solidFill>
                  <a:srgbClr val="405449"/>
                </a:solidFill>
                <a:latin typeface="Fraunces" pitchFamily="34" charset="0"/>
                <a:ea typeface="Fraunces" pitchFamily="34" charset="-122"/>
                <a:cs typeface="Fraunces" pitchFamily="34" charset="-120"/>
              </a:rPr>
              <a:t>Goal</a:t>
            </a:r>
            <a:endParaRPr lang="en-US" sz="2100" dirty="0"/>
          </a:p>
        </p:txBody>
      </p:sp>
      <p:sp>
        <p:nvSpPr>
          <p:cNvPr id="7" name="Text 4"/>
          <p:cNvSpPr/>
          <p:nvPr/>
        </p:nvSpPr>
        <p:spPr>
          <a:xfrm>
            <a:off x="971669" y="4749046"/>
            <a:ext cx="7200662" cy="345519"/>
          </a:xfrm>
          <a:prstGeom prst="rect">
            <a:avLst/>
          </a:prstGeom>
          <a:noFill/>
          <a:ln/>
        </p:spPr>
        <p:txBody>
          <a:bodyPr wrap="none" lIns="0" tIns="0" rIns="0" bIns="0" rtlCol="0" anchor="t"/>
          <a:lstStyle/>
          <a:p>
            <a:pPr marL="0" indent="0">
              <a:lnSpc>
                <a:spcPts val="2700"/>
              </a:lnSpc>
              <a:buNone/>
            </a:pPr>
            <a:r>
              <a:rPr lang="en-US" sz="1700" dirty="0">
                <a:solidFill>
                  <a:srgbClr val="405449"/>
                </a:solidFill>
                <a:latin typeface="Nobile" pitchFamily="34" charset="0"/>
                <a:ea typeface="Nobile" pitchFamily="34" charset="-122"/>
                <a:cs typeface="Nobile" pitchFamily="34" charset="-120"/>
              </a:rPr>
              <a:t>To identify a lost dog based on a database of dog photos.</a:t>
            </a:r>
            <a:endParaRPr lang="en-US" sz="1700" dirty="0"/>
          </a:p>
        </p:txBody>
      </p:sp>
      <p:sp>
        <p:nvSpPr>
          <p:cNvPr id="8" name="Shape 5"/>
          <p:cNvSpPr/>
          <p:nvPr/>
        </p:nvSpPr>
        <p:spPr>
          <a:xfrm>
            <a:off x="755809" y="5526286"/>
            <a:ext cx="7632383" cy="1935123"/>
          </a:xfrm>
          <a:prstGeom prst="roundRect">
            <a:avLst>
              <a:gd name="adj" fmla="val 10044"/>
            </a:avLst>
          </a:prstGeom>
          <a:solidFill>
            <a:srgbClr val="E8F3E8"/>
          </a:solidFill>
          <a:ln/>
        </p:spPr>
      </p:sp>
      <p:sp>
        <p:nvSpPr>
          <p:cNvPr id="9" name="Text 6"/>
          <p:cNvSpPr/>
          <p:nvPr/>
        </p:nvSpPr>
        <p:spPr>
          <a:xfrm>
            <a:off x="971669" y="5742146"/>
            <a:ext cx="2699266" cy="337304"/>
          </a:xfrm>
          <a:prstGeom prst="rect">
            <a:avLst/>
          </a:prstGeom>
          <a:noFill/>
          <a:ln/>
        </p:spPr>
        <p:txBody>
          <a:bodyPr wrap="none" lIns="0" tIns="0" rIns="0" bIns="0" rtlCol="0" anchor="t"/>
          <a:lstStyle/>
          <a:p>
            <a:pPr marL="0" indent="0">
              <a:lnSpc>
                <a:spcPts val="2650"/>
              </a:lnSpc>
              <a:buNone/>
            </a:pPr>
            <a:r>
              <a:rPr lang="en-US" sz="2100" b="1" dirty="0">
                <a:solidFill>
                  <a:srgbClr val="405449"/>
                </a:solidFill>
                <a:latin typeface="Fraunces" pitchFamily="34" charset="0"/>
                <a:ea typeface="Fraunces" pitchFamily="34" charset="-122"/>
                <a:cs typeface="Fraunces" pitchFamily="34" charset="-120"/>
              </a:rPr>
              <a:t>Method</a:t>
            </a:r>
            <a:endParaRPr lang="en-US" sz="2100" dirty="0"/>
          </a:p>
        </p:txBody>
      </p:sp>
      <p:sp>
        <p:nvSpPr>
          <p:cNvPr id="10" name="Text 7"/>
          <p:cNvSpPr/>
          <p:nvPr/>
        </p:nvSpPr>
        <p:spPr>
          <a:xfrm>
            <a:off x="971669" y="6208990"/>
            <a:ext cx="7200662" cy="1036558"/>
          </a:xfrm>
          <a:prstGeom prst="rect">
            <a:avLst/>
          </a:prstGeom>
          <a:noFill/>
          <a:ln/>
        </p:spPr>
        <p:txBody>
          <a:bodyPr wrap="square" lIns="0" tIns="0" rIns="0" bIns="0" rtlCol="0" anchor="t"/>
          <a:lstStyle/>
          <a:p>
            <a:pPr marL="0" indent="0">
              <a:lnSpc>
                <a:spcPts val="2700"/>
              </a:lnSpc>
              <a:buNone/>
            </a:pPr>
            <a:r>
              <a:rPr lang="en-US" sz="1700" dirty="0">
                <a:solidFill>
                  <a:srgbClr val="405449"/>
                </a:solidFill>
                <a:latin typeface="Nobile" pitchFamily="34" charset="0"/>
                <a:ea typeface="Nobile" pitchFamily="34" charset="-122"/>
                <a:cs typeface="Nobile" pitchFamily="34" charset="-120"/>
              </a:rPr>
              <a:t>Leverage computer vision and machine learning to create a model that can compare a new dog's photo with the photos in the existing database and recognize the dog.</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621268"/>
            <a:ext cx="7544038" cy="445413"/>
          </a:xfrm>
          <a:prstGeom prst="rect">
            <a:avLst/>
          </a:prstGeom>
          <a:noFill/>
          <a:ln/>
        </p:spPr>
        <p:txBody>
          <a:bodyPr wrap="none" lIns="0" tIns="0" rIns="0" bIns="0" rtlCol="0" anchor="t"/>
          <a:lstStyle/>
          <a:p>
            <a:pPr marL="0" indent="0">
              <a:lnSpc>
                <a:spcPts val="3500"/>
              </a:lnSpc>
              <a:buNone/>
            </a:pPr>
            <a:r>
              <a:rPr lang="en-US" sz="2800" b="1" dirty="0">
                <a:solidFill>
                  <a:srgbClr val="3B4540"/>
                </a:solidFill>
                <a:latin typeface="Fraunces" pitchFamily="34" charset="0"/>
                <a:ea typeface="Fraunces" pitchFamily="34" charset="-122"/>
                <a:cs typeface="Fraunces" pitchFamily="34" charset="-120"/>
              </a:rPr>
              <a:t>Implementation</a:t>
            </a:r>
            <a:endParaRPr lang="en-US" sz="2800" dirty="0"/>
          </a:p>
        </p:txBody>
      </p:sp>
      <p:pic>
        <p:nvPicPr>
          <p:cNvPr id="35" name="Picture 34">
            <a:extLst>
              <a:ext uri="{FF2B5EF4-FFF2-40B4-BE49-F238E27FC236}">
                <a16:creationId xmlns:a16="http://schemas.microsoft.com/office/drawing/2014/main" id="{57A50FE0-139A-453A-AD74-3D59B914F49C}"/>
              </a:ext>
            </a:extLst>
          </p:cNvPr>
          <p:cNvPicPr>
            <a:picLocks noChangeAspect="1"/>
          </p:cNvPicPr>
          <p:nvPr/>
        </p:nvPicPr>
        <p:blipFill>
          <a:blip r:embed="rId3"/>
          <a:stretch>
            <a:fillRect/>
          </a:stretch>
        </p:blipFill>
        <p:spPr>
          <a:xfrm>
            <a:off x="3444469" y="0"/>
            <a:ext cx="11084767" cy="7846521"/>
          </a:xfrm>
          <a:prstGeom prst="rect">
            <a:avLst/>
          </a:prstGeom>
        </p:spPr>
      </p:pic>
    </p:spTree>
    <p:extLst>
      <p:ext uri="{BB962C8B-B14F-4D97-AF65-F5344CB8AC3E}">
        <p14:creationId xmlns:p14="http://schemas.microsoft.com/office/powerpoint/2010/main" val="3695266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616631"/>
            <a:ext cx="12902327" cy="1543050"/>
          </a:xfrm>
          <a:prstGeom prst="rect">
            <a:avLst/>
          </a:prstGeom>
          <a:noFill/>
          <a:ln/>
        </p:spPr>
        <p:txBody>
          <a:bodyPr wrap="square" lIns="0" tIns="0" rIns="0" bIns="0" rtlCol="0" anchor="t"/>
          <a:lstStyle/>
          <a:p>
            <a:pPr marL="0" indent="0">
              <a:lnSpc>
                <a:spcPts val="6050"/>
              </a:lnSpc>
              <a:buNone/>
            </a:pPr>
            <a:r>
              <a:rPr lang="en-US" sz="4850" b="1" dirty="0">
                <a:solidFill>
                  <a:srgbClr val="3B4540"/>
                </a:solidFill>
                <a:latin typeface="Fraunces" pitchFamily="34" charset="0"/>
                <a:ea typeface="Fraunces" pitchFamily="34" charset="-122"/>
                <a:cs typeface="Fraunces" pitchFamily="34" charset="-120"/>
              </a:rPr>
              <a:t>Organizing Dog Photos</a:t>
            </a:r>
            <a:endParaRPr lang="en-US" sz="4850" dirty="0"/>
          </a:p>
        </p:txBody>
      </p:sp>
      <p:sp>
        <p:nvSpPr>
          <p:cNvPr id="3" name="Text 1"/>
          <p:cNvSpPr/>
          <p:nvPr/>
        </p:nvSpPr>
        <p:spPr>
          <a:xfrm>
            <a:off x="864037" y="3653433"/>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We propose to set up a folder structure where each dog has its own labeled folder - create a root folder, and inside it, create subfolders for each dog. Each subfolder should contain multiple images of that specific dog.</a:t>
            </a:r>
            <a:endParaRPr lang="en-US" sz="1900" dirty="0"/>
          </a:p>
        </p:txBody>
      </p:sp>
      <p:sp>
        <p:nvSpPr>
          <p:cNvPr id="4" name="Text 2"/>
          <p:cNvSpPr/>
          <p:nvPr/>
        </p:nvSpPr>
        <p:spPr>
          <a:xfrm>
            <a:off x="864037" y="4968002"/>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pitchFamily="34" charset="0"/>
                <a:ea typeface="Fraunces" pitchFamily="34" charset="-122"/>
                <a:cs typeface="Fraunces" pitchFamily="34" charset="-120"/>
              </a:rPr>
              <a:t>Root Folder</a:t>
            </a:r>
            <a:endParaRPr lang="en-US" sz="2400" dirty="0"/>
          </a:p>
        </p:txBody>
      </p:sp>
      <p:sp>
        <p:nvSpPr>
          <p:cNvPr id="5" name="Text 3"/>
          <p:cNvSpPr/>
          <p:nvPr/>
        </p:nvSpPr>
        <p:spPr>
          <a:xfrm>
            <a:off x="864037" y="5600581"/>
            <a:ext cx="615005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Contains subfolders for each dog.</a:t>
            </a:r>
            <a:endParaRPr lang="en-US" sz="1900" dirty="0"/>
          </a:p>
        </p:txBody>
      </p:sp>
      <p:sp>
        <p:nvSpPr>
          <p:cNvPr id="6" name="Text 4"/>
          <p:cNvSpPr/>
          <p:nvPr/>
        </p:nvSpPr>
        <p:spPr>
          <a:xfrm>
            <a:off x="7623929" y="4968002"/>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pitchFamily="34" charset="0"/>
                <a:ea typeface="Fraunces" pitchFamily="34" charset="-122"/>
                <a:cs typeface="Fraunces" pitchFamily="34" charset="-120"/>
              </a:rPr>
              <a:t>Subfolders</a:t>
            </a:r>
            <a:endParaRPr lang="en-US" sz="2400" dirty="0"/>
          </a:p>
        </p:txBody>
      </p:sp>
      <p:sp>
        <p:nvSpPr>
          <p:cNvPr id="7" name="Text 5"/>
          <p:cNvSpPr/>
          <p:nvPr/>
        </p:nvSpPr>
        <p:spPr>
          <a:xfrm>
            <a:off x="7623929" y="5600581"/>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Each subfolder represents a specific dog and contains multiple images of that dog.</a:t>
            </a:r>
            <a:endParaRPr lang="en-US" sz="1900" dirty="0"/>
          </a:p>
        </p:txBody>
      </p:sp>
      <p:pic>
        <p:nvPicPr>
          <p:cNvPr id="8" name="Picture 7">
            <a:extLst>
              <a:ext uri="{FF2B5EF4-FFF2-40B4-BE49-F238E27FC236}">
                <a16:creationId xmlns:a16="http://schemas.microsoft.com/office/drawing/2014/main" id="{52FBFAED-D73A-4B2C-AAC3-9C02B01E1E4E}"/>
              </a:ext>
            </a:extLst>
          </p:cNvPr>
          <p:cNvPicPr>
            <a:picLocks noChangeAspect="1"/>
          </p:cNvPicPr>
          <p:nvPr/>
        </p:nvPicPr>
        <p:blipFill>
          <a:blip r:embed="rId3"/>
          <a:stretch>
            <a:fillRect/>
          </a:stretch>
        </p:blipFill>
        <p:spPr>
          <a:xfrm>
            <a:off x="10626871" y="174567"/>
            <a:ext cx="3172855" cy="32320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3775" y="529352"/>
            <a:ext cx="7796451" cy="1203246"/>
          </a:xfrm>
          <a:prstGeom prst="rect">
            <a:avLst/>
          </a:prstGeom>
          <a:noFill/>
          <a:ln/>
        </p:spPr>
        <p:txBody>
          <a:bodyPr wrap="square" lIns="0" tIns="0" rIns="0" bIns="0" rtlCol="0" anchor="t"/>
          <a:lstStyle/>
          <a:p>
            <a:pPr marL="0" indent="0">
              <a:lnSpc>
                <a:spcPts val="4700"/>
              </a:lnSpc>
              <a:buNone/>
            </a:pPr>
            <a:r>
              <a:rPr lang="en-US" sz="3750" b="1" dirty="0">
                <a:solidFill>
                  <a:srgbClr val="3B4540"/>
                </a:solidFill>
                <a:latin typeface="Fraunces" pitchFamily="34" charset="0"/>
                <a:ea typeface="Fraunces" pitchFamily="34" charset="-122"/>
                <a:cs typeface="Fraunces" pitchFamily="34" charset="-120"/>
              </a:rPr>
              <a:t>Preprocessing</a:t>
            </a:r>
            <a:endParaRPr lang="en-US" sz="3750" dirty="0"/>
          </a:p>
        </p:txBody>
      </p:sp>
      <p:sp>
        <p:nvSpPr>
          <p:cNvPr id="4" name="Text 1"/>
          <p:cNvSpPr/>
          <p:nvPr/>
        </p:nvSpPr>
        <p:spPr>
          <a:xfrm>
            <a:off x="673775" y="1872036"/>
            <a:ext cx="7796451" cy="1713411"/>
          </a:xfrm>
          <a:prstGeom prst="rect">
            <a:avLst/>
          </a:prstGeom>
          <a:noFill/>
          <a:ln/>
        </p:spPr>
        <p:txBody>
          <a:bodyPr wrap="squar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In the Preprocessing step, resizing and normalizing the image are crucial operations to prepare the image for input into a machine learning model (e.g., a Convolutional Neural Network like VGG16). These steps ensure that all images fed into the model have a consistent format and data range, which improves the model's performance and reliability</a:t>
            </a:r>
            <a:r>
              <a:rPr lang="en-US" sz="1500" dirty="0">
                <a:solidFill>
                  <a:srgbClr val="405449"/>
                </a:solidFill>
                <a:latin typeface="Nobile" pitchFamily="34" charset="0"/>
              </a:rPr>
              <a:t>.</a:t>
            </a:r>
            <a:r>
              <a:rPr lang="lt-LT" sz="1500" dirty="0">
                <a:solidFill>
                  <a:srgbClr val="405449"/>
                </a:solidFill>
                <a:latin typeface="Nobile" pitchFamily="34" charset="0"/>
              </a:rPr>
              <a:t> </a:t>
            </a:r>
            <a:r>
              <a:rPr lang="en-US" sz="1500" dirty="0">
                <a:solidFill>
                  <a:srgbClr val="405449"/>
                </a:solidFill>
                <a:latin typeface="Nobile" pitchFamily="34" charset="0"/>
              </a:rPr>
              <a:t>The resizing and normalizing the images we perform by Pillow (PIL) library.</a:t>
            </a:r>
          </a:p>
        </p:txBody>
      </p:sp>
      <p:sp>
        <p:nvSpPr>
          <p:cNvPr id="5" name="Shape 2"/>
          <p:cNvSpPr/>
          <p:nvPr/>
        </p:nvSpPr>
        <p:spPr>
          <a:xfrm>
            <a:off x="673775" y="3994547"/>
            <a:ext cx="433149" cy="433149"/>
          </a:xfrm>
          <a:prstGeom prst="roundRect">
            <a:avLst>
              <a:gd name="adj" fmla="val 40004"/>
            </a:avLst>
          </a:prstGeom>
          <a:solidFill>
            <a:srgbClr val="E8F3E8"/>
          </a:solidFill>
          <a:ln/>
        </p:spPr>
      </p:sp>
      <p:sp>
        <p:nvSpPr>
          <p:cNvPr id="6" name="Text 3"/>
          <p:cNvSpPr/>
          <p:nvPr/>
        </p:nvSpPr>
        <p:spPr>
          <a:xfrm>
            <a:off x="818317" y="4066699"/>
            <a:ext cx="144066" cy="288846"/>
          </a:xfrm>
          <a:prstGeom prst="rect">
            <a:avLst/>
          </a:prstGeom>
          <a:noFill/>
          <a:ln/>
        </p:spPr>
        <p:txBody>
          <a:bodyPr wrap="none" lIns="0" tIns="0" rIns="0" bIns="0" rtlCol="0" anchor="t"/>
          <a:lstStyle/>
          <a:p>
            <a:pPr marL="0" indent="0" algn="ctr">
              <a:lnSpc>
                <a:spcPts val="2250"/>
              </a:lnSpc>
              <a:buNone/>
            </a:pPr>
            <a:r>
              <a:rPr lang="en-US" sz="2250" b="1" dirty="0">
                <a:solidFill>
                  <a:srgbClr val="405449"/>
                </a:solidFill>
                <a:latin typeface="Fraunces" pitchFamily="34" charset="0"/>
                <a:ea typeface="Fraunces" pitchFamily="34" charset="-122"/>
                <a:cs typeface="Fraunces" pitchFamily="34" charset="-120"/>
              </a:rPr>
              <a:t>1</a:t>
            </a:r>
            <a:endParaRPr lang="en-US" sz="2250" dirty="0"/>
          </a:p>
        </p:txBody>
      </p:sp>
      <p:sp>
        <p:nvSpPr>
          <p:cNvPr id="7" name="Text 4"/>
          <p:cNvSpPr/>
          <p:nvPr/>
        </p:nvSpPr>
        <p:spPr>
          <a:xfrm>
            <a:off x="1299448" y="3994547"/>
            <a:ext cx="2406491" cy="300752"/>
          </a:xfrm>
          <a:prstGeom prst="rect">
            <a:avLst/>
          </a:prstGeom>
          <a:noFill/>
          <a:ln/>
        </p:spPr>
        <p:txBody>
          <a:bodyPr wrap="none" lIns="0" tIns="0" rIns="0" bIns="0" rtlCol="0" anchor="t"/>
          <a:lstStyle/>
          <a:p>
            <a:pPr marL="0" indent="0">
              <a:lnSpc>
                <a:spcPts val="2350"/>
              </a:lnSpc>
              <a:buNone/>
            </a:pPr>
            <a:r>
              <a:rPr lang="en-US" sz="1850" b="1" dirty="0">
                <a:solidFill>
                  <a:srgbClr val="405449"/>
                </a:solidFill>
                <a:latin typeface="Fraunces" pitchFamily="34" charset="0"/>
                <a:ea typeface="Fraunces" pitchFamily="34" charset="-122"/>
                <a:cs typeface="Fraunces" pitchFamily="34" charset="-120"/>
              </a:rPr>
              <a:t>Resizing</a:t>
            </a:r>
            <a:endParaRPr lang="en-US" sz="1850" dirty="0"/>
          </a:p>
        </p:txBody>
      </p:sp>
      <p:sp>
        <p:nvSpPr>
          <p:cNvPr id="8" name="Text 5"/>
          <p:cNvSpPr/>
          <p:nvPr/>
        </p:nvSpPr>
        <p:spPr>
          <a:xfrm>
            <a:off x="1299448" y="4410789"/>
            <a:ext cx="7170777" cy="924044"/>
          </a:xfrm>
          <a:prstGeom prst="rect">
            <a:avLst/>
          </a:prstGeom>
          <a:noFill/>
          <a:ln/>
        </p:spPr>
        <p:txBody>
          <a:bodyPr wrap="squar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Dog images usually vary in size. As the learning models like VGG16, ResNet, or MobileNet expect input images to be of a fixed size (e.g., 224x224 pixels for VGG16) we need to resize original images.</a:t>
            </a:r>
            <a:endParaRPr lang="en-US" sz="1500" dirty="0"/>
          </a:p>
        </p:txBody>
      </p:sp>
      <p:sp>
        <p:nvSpPr>
          <p:cNvPr id="9" name="Shape 6"/>
          <p:cNvSpPr/>
          <p:nvPr/>
        </p:nvSpPr>
        <p:spPr>
          <a:xfrm>
            <a:off x="673775" y="5743932"/>
            <a:ext cx="433149" cy="433149"/>
          </a:xfrm>
          <a:prstGeom prst="roundRect">
            <a:avLst>
              <a:gd name="adj" fmla="val 40004"/>
            </a:avLst>
          </a:prstGeom>
          <a:solidFill>
            <a:srgbClr val="E8F3E8"/>
          </a:solidFill>
          <a:ln/>
        </p:spPr>
      </p:sp>
      <p:sp>
        <p:nvSpPr>
          <p:cNvPr id="10" name="Text 7"/>
          <p:cNvSpPr/>
          <p:nvPr/>
        </p:nvSpPr>
        <p:spPr>
          <a:xfrm>
            <a:off x="795933" y="5816084"/>
            <a:ext cx="188714" cy="288846"/>
          </a:xfrm>
          <a:prstGeom prst="rect">
            <a:avLst/>
          </a:prstGeom>
          <a:noFill/>
          <a:ln/>
        </p:spPr>
        <p:txBody>
          <a:bodyPr wrap="none" lIns="0" tIns="0" rIns="0" bIns="0" rtlCol="0" anchor="t"/>
          <a:lstStyle/>
          <a:p>
            <a:pPr marL="0" indent="0" algn="ctr">
              <a:lnSpc>
                <a:spcPts val="2250"/>
              </a:lnSpc>
              <a:buNone/>
            </a:pPr>
            <a:r>
              <a:rPr lang="en-US" sz="2250" b="1" dirty="0">
                <a:solidFill>
                  <a:srgbClr val="405449"/>
                </a:solidFill>
                <a:latin typeface="Fraunces" pitchFamily="34" charset="0"/>
                <a:ea typeface="Fraunces" pitchFamily="34" charset="-122"/>
                <a:cs typeface="Fraunces" pitchFamily="34" charset="-120"/>
              </a:rPr>
              <a:t>2</a:t>
            </a:r>
            <a:endParaRPr lang="en-US" sz="2250" dirty="0"/>
          </a:p>
        </p:txBody>
      </p:sp>
      <p:sp>
        <p:nvSpPr>
          <p:cNvPr id="11" name="Text 8"/>
          <p:cNvSpPr/>
          <p:nvPr/>
        </p:nvSpPr>
        <p:spPr>
          <a:xfrm>
            <a:off x="1299448" y="5743932"/>
            <a:ext cx="2406491" cy="300752"/>
          </a:xfrm>
          <a:prstGeom prst="rect">
            <a:avLst/>
          </a:prstGeom>
          <a:noFill/>
          <a:ln/>
        </p:spPr>
        <p:txBody>
          <a:bodyPr wrap="none" lIns="0" tIns="0" rIns="0" bIns="0" rtlCol="0" anchor="t"/>
          <a:lstStyle/>
          <a:p>
            <a:pPr marL="0" indent="0">
              <a:lnSpc>
                <a:spcPts val="2350"/>
              </a:lnSpc>
              <a:buNone/>
            </a:pPr>
            <a:r>
              <a:rPr lang="en-US" sz="1850" b="1" dirty="0">
                <a:solidFill>
                  <a:srgbClr val="405449"/>
                </a:solidFill>
                <a:latin typeface="Fraunces" pitchFamily="34" charset="0"/>
                <a:ea typeface="Fraunces" pitchFamily="34" charset="-122"/>
                <a:cs typeface="Fraunces" pitchFamily="34" charset="-120"/>
              </a:rPr>
              <a:t>Normalizing</a:t>
            </a:r>
            <a:endParaRPr lang="en-US" sz="1850" dirty="0"/>
          </a:p>
        </p:txBody>
      </p:sp>
      <p:sp>
        <p:nvSpPr>
          <p:cNvPr id="12" name="Text 9"/>
          <p:cNvSpPr/>
          <p:nvPr/>
        </p:nvSpPr>
        <p:spPr>
          <a:xfrm>
            <a:off x="1299448" y="6160175"/>
            <a:ext cx="7170777" cy="1540073"/>
          </a:xfrm>
          <a:prstGeom prst="rect">
            <a:avLst/>
          </a:prstGeom>
          <a:noFill/>
          <a:ln/>
        </p:spPr>
        <p:txBody>
          <a:bodyPr wrap="squar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Pixel values in an image typically range from 0 to 255 (for 8-bit images). Different images can have widely different pixel intensity distributions. Normalization scales these values to a consistent range, often between 0 and 1 or around a zero-centered value, making it easier for the model to interpret the image data.</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48639"/>
          </a:xfrm>
          <a:prstGeom prst="rect">
            <a:avLst/>
          </a:prstGeom>
        </p:spPr>
      </p:pic>
      <p:sp>
        <p:nvSpPr>
          <p:cNvPr id="3" name="Text 0"/>
          <p:cNvSpPr/>
          <p:nvPr/>
        </p:nvSpPr>
        <p:spPr>
          <a:xfrm>
            <a:off x="685562" y="2465008"/>
            <a:ext cx="10983397" cy="612100"/>
          </a:xfrm>
          <a:prstGeom prst="rect">
            <a:avLst/>
          </a:prstGeom>
          <a:noFill/>
          <a:ln/>
        </p:spPr>
        <p:txBody>
          <a:bodyPr wrap="none" lIns="0" tIns="0" rIns="0" bIns="0" rtlCol="0" anchor="t"/>
          <a:lstStyle/>
          <a:p>
            <a:pPr marL="0" indent="0">
              <a:lnSpc>
                <a:spcPts val="4800"/>
              </a:lnSpc>
              <a:buNone/>
            </a:pPr>
            <a:r>
              <a:rPr lang="en-US" sz="3850" b="1" dirty="0">
                <a:solidFill>
                  <a:srgbClr val="3B4540"/>
                </a:solidFill>
                <a:latin typeface="Fraunces" pitchFamily="34" charset="0"/>
                <a:ea typeface="Fraunces" pitchFamily="34" charset="-122"/>
                <a:cs typeface="Fraunces" pitchFamily="34" charset="-120"/>
              </a:rPr>
              <a:t>Feature Extraction</a:t>
            </a:r>
            <a:endParaRPr lang="en-US" sz="3850" dirty="0"/>
          </a:p>
        </p:txBody>
      </p:sp>
      <p:sp>
        <p:nvSpPr>
          <p:cNvPr id="4" name="Text 1"/>
          <p:cNvSpPr/>
          <p:nvPr/>
        </p:nvSpPr>
        <p:spPr>
          <a:xfrm>
            <a:off x="685562" y="3150449"/>
            <a:ext cx="13259276" cy="940118"/>
          </a:xfrm>
          <a:prstGeom prst="rect">
            <a:avLst/>
          </a:prstGeom>
          <a:noFill/>
          <a:ln/>
        </p:spPr>
        <p:txBody>
          <a:bodyPr wrap="squar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Feature extraction is the process of converting an image into a set of numerical values (a feature vector) that represent the most important information about the image. The neural network focuses on important patterns, like edges, textures, shapes and help identify key characteristics of the dog, such as the shape of its ears, face structure, fur patterns, and more.</a:t>
            </a:r>
            <a:endParaRPr lang="lt-LT" sz="1500" dirty="0">
              <a:solidFill>
                <a:srgbClr val="405449"/>
              </a:solidFill>
              <a:latin typeface="Nobile" pitchFamily="34" charset="0"/>
              <a:ea typeface="Nobile" pitchFamily="34" charset="-122"/>
              <a:cs typeface="Nobile" pitchFamily="34" charset="-120"/>
            </a:endParaRPr>
          </a:p>
          <a:p>
            <a:pPr marL="0" indent="0">
              <a:lnSpc>
                <a:spcPts val="2450"/>
              </a:lnSpc>
              <a:buNone/>
            </a:pPr>
            <a:r>
              <a:rPr lang="en-GB" sz="1500" dirty="0">
                <a:solidFill>
                  <a:srgbClr val="405449"/>
                </a:solidFill>
                <a:latin typeface="Nobile" pitchFamily="34" charset="0"/>
              </a:rPr>
              <a:t>We use a pre-trained CNN like VGG16 that has already been trained on a large dataset like ImageNet, which contains millions of images across thousands of categories. These pre-trained models have learned to extract general features from images that can be reused for specific tasks like dog recognition.</a:t>
            </a:r>
          </a:p>
          <a:p>
            <a:pPr marL="0" indent="0">
              <a:lnSpc>
                <a:spcPts val="2450"/>
              </a:lnSpc>
              <a:buNone/>
            </a:pPr>
            <a:r>
              <a:rPr lang="en-GB" sz="1500" dirty="0">
                <a:solidFill>
                  <a:srgbClr val="405449"/>
                </a:solidFill>
                <a:latin typeface="Nobile" pitchFamily="34" charset="0"/>
              </a:rPr>
              <a:t>A pre-trained CNN consists of multiple layers, each responsible for extracting different levels of features:</a:t>
            </a:r>
          </a:p>
          <a:p>
            <a:pPr marL="0" indent="0">
              <a:lnSpc>
                <a:spcPts val="2450"/>
              </a:lnSpc>
              <a:buNone/>
            </a:pPr>
            <a:endParaRPr lang="en-US" sz="1500" dirty="0"/>
          </a:p>
        </p:txBody>
      </p:sp>
      <p:pic>
        <p:nvPicPr>
          <p:cNvPr id="5" name="Image 1" descr="preencoded.png"/>
          <p:cNvPicPr>
            <a:picLocks noChangeAspect="1"/>
          </p:cNvPicPr>
          <p:nvPr/>
        </p:nvPicPr>
        <p:blipFill>
          <a:blip r:embed="rId4"/>
          <a:stretch>
            <a:fillRect/>
          </a:stretch>
        </p:blipFill>
        <p:spPr>
          <a:xfrm>
            <a:off x="685562" y="5482930"/>
            <a:ext cx="4419719" cy="783550"/>
          </a:xfrm>
          <a:prstGeom prst="rect">
            <a:avLst/>
          </a:prstGeom>
        </p:spPr>
      </p:pic>
      <p:sp>
        <p:nvSpPr>
          <p:cNvPr id="6" name="Text 2"/>
          <p:cNvSpPr/>
          <p:nvPr/>
        </p:nvSpPr>
        <p:spPr>
          <a:xfrm>
            <a:off x="881420" y="6560207"/>
            <a:ext cx="2448639" cy="306110"/>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pitchFamily="34" charset="0"/>
                <a:ea typeface="Fraunces" pitchFamily="34" charset="-122"/>
                <a:cs typeface="Fraunces" pitchFamily="34" charset="-120"/>
              </a:rPr>
              <a:t>Lower Layers</a:t>
            </a:r>
            <a:endParaRPr lang="en-US" sz="1900" dirty="0"/>
          </a:p>
        </p:txBody>
      </p:sp>
      <p:sp>
        <p:nvSpPr>
          <p:cNvPr id="7" name="Text 3"/>
          <p:cNvSpPr/>
          <p:nvPr/>
        </p:nvSpPr>
        <p:spPr>
          <a:xfrm>
            <a:off x="881420" y="6983832"/>
            <a:ext cx="4028003" cy="626745"/>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Detect simple patterns, like edges, corners, and textures.</a:t>
            </a:r>
            <a:endParaRPr lang="en-US" sz="1500" dirty="0"/>
          </a:p>
        </p:txBody>
      </p:sp>
      <p:pic>
        <p:nvPicPr>
          <p:cNvPr id="8" name="Image 2" descr="preencoded.png"/>
          <p:cNvPicPr>
            <a:picLocks noChangeAspect="1"/>
          </p:cNvPicPr>
          <p:nvPr/>
        </p:nvPicPr>
        <p:blipFill>
          <a:blip r:embed="rId5"/>
          <a:stretch>
            <a:fillRect/>
          </a:stretch>
        </p:blipFill>
        <p:spPr>
          <a:xfrm>
            <a:off x="5105281" y="5482930"/>
            <a:ext cx="4419719" cy="783550"/>
          </a:xfrm>
          <a:prstGeom prst="rect">
            <a:avLst/>
          </a:prstGeom>
        </p:spPr>
      </p:pic>
      <p:sp>
        <p:nvSpPr>
          <p:cNvPr id="9" name="Text 4"/>
          <p:cNvSpPr/>
          <p:nvPr/>
        </p:nvSpPr>
        <p:spPr>
          <a:xfrm>
            <a:off x="5301139" y="6560207"/>
            <a:ext cx="2448639" cy="306110"/>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pitchFamily="34" charset="0"/>
                <a:ea typeface="Fraunces" pitchFamily="34" charset="-122"/>
                <a:cs typeface="Fraunces" pitchFamily="34" charset="-120"/>
              </a:rPr>
              <a:t>Middle Layers</a:t>
            </a:r>
            <a:endParaRPr lang="en-US" sz="1900" dirty="0"/>
          </a:p>
        </p:txBody>
      </p:sp>
      <p:sp>
        <p:nvSpPr>
          <p:cNvPr id="10" name="Text 5"/>
          <p:cNvSpPr/>
          <p:nvPr/>
        </p:nvSpPr>
        <p:spPr>
          <a:xfrm>
            <a:off x="5301139" y="6983832"/>
            <a:ext cx="4028003" cy="626745"/>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Detect more complex patterns, like shapes and parts of objects (e.g., dog ears, eyes).</a:t>
            </a:r>
            <a:endParaRPr lang="en-US" sz="1500" dirty="0"/>
          </a:p>
        </p:txBody>
      </p:sp>
      <p:pic>
        <p:nvPicPr>
          <p:cNvPr id="11" name="Image 3" descr="preencoded.png"/>
          <p:cNvPicPr>
            <a:picLocks noChangeAspect="1"/>
          </p:cNvPicPr>
          <p:nvPr/>
        </p:nvPicPr>
        <p:blipFill>
          <a:blip r:embed="rId6"/>
          <a:stretch>
            <a:fillRect/>
          </a:stretch>
        </p:blipFill>
        <p:spPr>
          <a:xfrm>
            <a:off x="9525000" y="5482930"/>
            <a:ext cx="4419719" cy="783550"/>
          </a:xfrm>
          <a:prstGeom prst="rect">
            <a:avLst/>
          </a:prstGeom>
        </p:spPr>
      </p:pic>
      <p:sp>
        <p:nvSpPr>
          <p:cNvPr id="12" name="Text 6"/>
          <p:cNvSpPr/>
          <p:nvPr/>
        </p:nvSpPr>
        <p:spPr>
          <a:xfrm>
            <a:off x="9720858" y="6560207"/>
            <a:ext cx="2448639" cy="306110"/>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pitchFamily="34" charset="0"/>
                <a:ea typeface="Fraunces" pitchFamily="34" charset="-122"/>
                <a:cs typeface="Fraunces" pitchFamily="34" charset="-120"/>
              </a:rPr>
              <a:t>Higher Layers</a:t>
            </a:r>
            <a:endParaRPr lang="en-US" sz="1900" dirty="0"/>
          </a:p>
        </p:txBody>
      </p:sp>
      <p:sp>
        <p:nvSpPr>
          <p:cNvPr id="13" name="Text 7"/>
          <p:cNvSpPr/>
          <p:nvPr/>
        </p:nvSpPr>
        <p:spPr>
          <a:xfrm>
            <a:off x="9720858" y="6983832"/>
            <a:ext cx="4028003" cy="940118"/>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Detect entire objects or very specific patterns, which are helpful for classification.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9986" y="667822"/>
            <a:ext cx="7464028" cy="1499711"/>
          </a:xfrm>
          <a:prstGeom prst="rect">
            <a:avLst/>
          </a:prstGeom>
          <a:noFill/>
          <a:ln/>
        </p:spPr>
        <p:txBody>
          <a:bodyPr wrap="square" lIns="0" tIns="0" rIns="0" bIns="0" rtlCol="0" anchor="t"/>
          <a:lstStyle/>
          <a:p>
            <a:pPr marL="0" indent="0">
              <a:lnSpc>
                <a:spcPts val="5900"/>
              </a:lnSpc>
              <a:buNone/>
            </a:pPr>
            <a:r>
              <a:rPr lang="en-US" sz="4700" b="1" dirty="0">
                <a:solidFill>
                  <a:srgbClr val="3B4540"/>
                </a:solidFill>
                <a:latin typeface="Fraunces" pitchFamily="34" charset="0"/>
                <a:ea typeface="Fraunces" pitchFamily="34" charset="-122"/>
                <a:cs typeface="Fraunces" pitchFamily="34" charset="-120"/>
              </a:rPr>
              <a:t>Database</a:t>
            </a:r>
            <a:endParaRPr lang="en-US" sz="4700" dirty="0"/>
          </a:p>
        </p:txBody>
      </p:sp>
      <p:sp>
        <p:nvSpPr>
          <p:cNvPr id="4" name="Text 1"/>
          <p:cNvSpPr/>
          <p:nvPr/>
        </p:nvSpPr>
        <p:spPr>
          <a:xfrm>
            <a:off x="847606" y="1559193"/>
            <a:ext cx="7464028" cy="1919883"/>
          </a:xfrm>
          <a:prstGeom prst="rect">
            <a:avLst/>
          </a:prstGeom>
          <a:noFill/>
          <a:ln/>
        </p:spPr>
        <p:txBody>
          <a:bodyPr wrap="square" lIns="0" tIns="0" rIns="0" bIns="0" rtlCol="0" anchor="t"/>
          <a:lstStyle/>
          <a:p>
            <a:pPr marL="0" indent="0">
              <a:lnSpc>
                <a:spcPts val="3000"/>
              </a:lnSpc>
              <a:buNone/>
            </a:pPr>
            <a:r>
              <a:rPr lang="en-US" sz="1850" dirty="0">
                <a:solidFill>
                  <a:srgbClr val="405449"/>
                </a:solidFill>
                <a:latin typeface="Nobile" pitchFamily="34" charset="0"/>
                <a:ea typeface="Nobile" pitchFamily="34" charset="-122"/>
                <a:cs typeface="Nobile" pitchFamily="34" charset="-120"/>
              </a:rPr>
              <a:t>A feature vector is a set of numerical values vector that captures the important traits of an image, such as patterns, textures, and shapes. These feature vectors are generated by the CNN model during the feature extraction step and serve as a compressed, abstract representation of the dog.</a:t>
            </a:r>
            <a:endParaRPr lang="lt-LT" sz="1850" dirty="0">
              <a:solidFill>
                <a:srgbClr val="405449"/>
              </a:solidFill>
              <a:latin typeface="Nobile" pitchFamily="34" charset="0"/>
              <a:ea typeface="Nobile" pitchFamily="34" charset="-122"/>
              <a:cs typeface="Nobile" pitchFamily="34" charset="-120"/>
            </a:endParaRPr>
          </a:p>
          <a:p>
            <a:pPr marL="0" indent="0">
              <a:lnSpc>
                <a:spcPts val="3000"/>
              </a:lnSpc>
              <a:buNone/>
            </a:pPr>
            <a:r>
              <a:rPr lang="en-GB" sz="1850" dirty="0">
                <a:solidFill>
                  <a:srgbClr val="405449"/>
                </a:solidFill>
                <a:latin typeface="Nobile" pitchFamily="34" charset="0"/>
              </a:rPr>
              <a:t>For example, after extracting features using VGG16, a feature vector for a dog image might look like this:</a:t>
            </a:r>
            <a:endParaRPr lang="en-US" sz="1850" dirty="0">
              <a:solidFill>
                <a:srgbClr val="405449"/>
              </a:solidFill>
              <a:latin typeface="Nobile" pitchFamily="34" charset="0"/>
            </a:endParaRPr>
          </a:p>
        </p:txBody>
      </p:sp>
      <p:sp>
        <p:nvSpPr>
          <p:cNvPr id="5" name="Shape 2"/>
          <p:cNvSpPr/>
          <p:nvPr/>
        </p:nvSpPr>
        <p:spPr>
          <a:xfrm>
            <a:off x="839986" y="4717256"/>
            <a:ext cx="7464028" cy="2844522"/>
          </a:xfrm>
          <a:prstGeom prst="roundRect">
            <a:avLst>
              <a:gd name="adj" fmla="val 7594"/>
            </a:avLst>
          </a:prstGeom>
          <a:noFill/>
          <a:ln w="7620">
            <a:solidFill>
              <a:srgbClr val="000000">
                <a:alpha val="8000"/>
              </a:srgbClr>
            </a:solidFill>
            <a:prstDash val="solid"/>
          </a:ln>
        </p:spPr>
      </p:sp>
      <p:sp>
        <p:nvSpPr>
          <p:cNvPr id="6" name="Shape 3"/>
          <p:cNvSpPr/>
          <p:nvPr/>
        </p:nvSpPr>
        <p:spPr>
          <a:xfrm>
            <a:off x="847606" y="4277012"/>
            <a:ext cx="7447955" cy="687110"/>
          </a:xfrm>
          <a:prstGeom prst="rect">
            <a:avLst/>
          </a:prstGeom>
          <a:solidFill>
            <a:srgbClr val="FFFFFF">
              <a:alpha val="4000"/>
            </a:srgbClr>
          </a:solidFill>
          <a:ln/>
        </p:spPr>
      </p:sp>
      <p:sp>
        <p:nvSpPr>
          <p:cNvPr id="7" name="Text 4"/>
          <p:cNvSpPr/>
          <p:nvPr/>
        </p:nvSpPr>
        <p:spPr>
          <a:xfrm>
            <a:off x="1088469" y="4428579"/>
            <a:ext cx="1998702" cy="383977"/>
          </a:xfrm>
          <a:prstGeom prst="rect">
            <a:avLst/>
          </a:prstGeom>
          <a:noFill/>
          <a:ln/>
        </p:spPr>
        <p:txBody>
          <a:bodyPr wrap="none" lIns="0" tIns="0" rIns="0" bIns="0" rtlCol="0" anchor="t"/>
          <a:lstStyle/>
          <a:p>
            <a:pPr marL="0" indent="0">
              <a:lnSpc>
                <a:spcPts val="3000"/>
              </a:lnSpc>
              <a:buNone/>
            </a:pPr>
            <a:r>
              <a:rPr lang="en-US" sz="1850" dirty="0">
                <a:solidFill>
                  <a:srgbClr val="405449"/>
                </a:solidFill>
                <a:latin typeface="Nobile" pitchFamily="34" charset="0"/>
                <a:ea typeface="Nobile" pitchFamily="34" charset="-122"/>
                <a:cs typeface="Nobile" pitchFamily="34" charset="-120"/>
              </a:rPr>
              <a:t>Dog ID</a:t>
            </a:r>
            <a:endParaRPr lang="en-US" sz="1850" dirty="0"/>
          </a:p>
        </p:txBody>
      </p:sp>
      <p:sp>
        <p:nvSpPr>
          <p:cNvPr id="8" name="Text 5"/>
          <p:cNvSpPr/>
          <p:nvPr/>
        </p:nvSpPr>
        <p:spPr>
          <a:xfrm>
            <a:off x="3574613" y="4428579"/>
            <a:ext cx="1994892" cy="383977"/>
          </a:xfrm>
          <a:prstGeom prst="rect">
            <a:avLst/>
          </a:prstGeom>
          <a:noFill/>
          <a:ln/>
        </p:spPr>
        <p:txBody>
          <a:bodyPr wrap="none" lIns="0" tIns="0" rIns="0" bIns="0" rtlCol="0" anchor="t"/>
          <a:lstStyle/>
          <a:p>
            <a:pPr marL="0" indent="0">
              <a:lnSpc>
                <a:spcPts val="3000"/>
              </a:lnSpc>
              <a:buNone/>
            </a:pPr>
            <a:r>
              <a:rPr lang="en-US" sz="1850" dirty="0">
                <a:solidFill>
                  <a:srgbClr val="405449"/>
                </a:solidFill>
                <a:latin typeface="Nobile" pitchFamily="34" charset="0"/>
                <a:ea typeface="Nobile" pitchFamily="34" charset="-122"/>
                <a:cs typeface="Nobile" pitchFamily="34" charset="-120"/>
              </a:rPr>
              <a:t>Feature Vector</a:t>
            </a:r>
            <a:endParaRPr lang="en-US" sz="1850" dirty="0"/>
          </a:p>
        </p:txBody>
      </p:sp>
      <p:sp>
        <p:nvSpPr>
          <p:cNvPr id="9" name="Text 6"/>
          <p:cNvSpPr/>
          <p:nvPr/>
        </p:nvSpPr>
        <p:spPr>
          <a:xfrm>
            <a:off x="6056948" y="4428579"/>
            <a:ext cx="1998702" cy="383977"/>
          </a:xfrm>
          <a:prstGeom prst="rect">
            <a:avLst/>
          </a:prstGeom>
          <a:noFill/>
          <a:ln/>
        </p:spPr>
        <p:txBody>
          <a:bodyPr wrap="none" lIns="0" tIns="0" rIns="0" bIns="0" rtlCol="0" anchor="t"/>
          <a:lstStyle/>
          <a:p>
            <a:pPr marL="0" indent="0">
              <a:lnSpc>
                <a:spcPts val="3000"/>
              </a:lnSpc>
              <a:buNone/>
            </a:pPr>
            <a:r>
              <a:rPr lang="en-US" sz="1850" dirty="0">
                <a:solidFill>
                  <a:srgbClr val="405449"/>
                </a:solidFill>
                <a:latin typeface="Nobile" pitchFamily="34" charset="0"/>
                <a:ea typeface="Nobile" pitchFamily="34" charset="-122"/>
                <a:cs typeface="Nobile" pitchFamily="34" charset="-120"/>
              </a:rPr>
              <a:t>Label</a:t>
            </a:r>
            <a:endParaRPr lang="en-US" sz="1850" dirty="0"/>
          </a:p>
        </p:txBody>
      </p:sp>
      <p:sp>
        <p:nvSpPr>
          <p:cNvPr id="10" name="Shape 7"/>
          <p:cNvSpPr/>
          <p:nvPr/>
        </p:nvSpPr>
        <p:spPr>
          <a:xfrm>
            <a:off x="847606" y="4964123"/>
            <a:ext cx="7447955" cy="687110"/>
          </a:xfrm>
          <a:prstGeom prst="rect">
            <a:avLst/>
          </a:prstGeom>
          <a:solidFill>
            <a:srgbClr val="000000">
              <a:alpha val="4000"/>
            </a:srgbClr>
          </a:solidFill>
          <a:ln/>
        </p:spPr>
      </p:sp>
      <p:sp>
        <p:nvSpPr>
          <p:cNvPr id="11" name="Text 8"/>
          <p:cNvSpPr/>
          <p:nvPr/>
        </p:nvSpPr>
        <p:spPr>
          <a:xfrm>
            <a:off x="1088469" y="5115689"/>
            <a:ext cx="1998702" cy="383977"/>
          </a:xfrm>
          <a:prstGeom prst="rect">
            <a:avLst/>
          </a:prstGeom>
          <a:noFill/>
          <a:ln/>
        </p:spPr>
        <p:txBody>
          <a:bodyPr wrap="none" lIns="0" tIns="0" rIns="0" bIns="0" rtlCol="0" anchor="t"/>
          <a:lstStyle/>
          <a:p>
            <a:pPr marL="0" indent="0">
              <a:lnSpc>
                <a:spcPts val="3000"/>
              </a:lnSpc>
              <a:buNone/>
            </a:pPr>
            <a:r>
              <a:rPr lang="en-US" sz="1600" dirty="0">
                <a:solidFill>
                  <a:srgbClr val="405449"/>
                </a:solidFill>
                <a:latin typeface="Nobile" pitchFamily="34" charset="0"/>
                <a:ea typeface="Nobile" pitchFamily="34" charset="-122"/>
                <a:cs typeface="Nobile" pitchFamily="34" charset="-120"/>
              </a:rPr>
              <a:t>Dog1</a:t>
            </a:r>
            <a:endParaRPr lang="en-US" sz="1600" dirty="0"/>
          </a:p>
        </p:txBody>
      </p:sp>
      <p:sp>
        <p:nvSpPr>
          <p:cNvPr id="12" name="Text 9"/>
          <p:cNvSpPr/>
          <p:nvPr/>
        </p:nvSpPr>
        <p:spPr>
          <a:xfrm>
            <a:off x="3087171" y="5115689"/>
            <a:ext cx="2482334" cy="767953"/>
          </a:xfrm>
          <a:prstGeom prst="rect">
            <a:avLst/>
          </a:prstGeom>
          <a:noFill/>
          <a:ln/>
        </p:spPr>
        <p:txBody>
          <a:bodyPr wrap="square" lIns="0" tIns="0" rIns="0" bIns="0" rtlCol="0" anchor="t"/>
          <a:lstStyle/>
          <a:p>
            <a:pPr marL="0" indent="0">
              <a:lnSpc>
                <a:spcPts val="3000"/>
              </a:lnSpc>
              <a:buNone/>
            </a:pPr>
            <a:r>
              <a:rPr lang="en-US" sz="1600" dirty="0">
                <a:solidFill>
                  <a:srgbClr val="405449"/>
                </a:solidFill>
                <a:latin typeface="Nobile" pitchFamily="34" charset="0"/>
                <a:ea typeface="Nobile" pitchFamily="34" charset="-122"/>
                <a:cs typeface="Nobile" pitchFamily="34" charset="-120"/>
              </a:rPr>
              <a:t>[0.12, 0.34, 0.56, ..., 0.91]</a:t>
            </a:r>
            <a:endParaRPr lang="en-US" sz="1600" dirty="0"/>
          </a:p>
        </p:txBody>
      </p:sp>
      <p:sp>
        <p:nvSpPr>
          <p:cNvPr id="13" name="Text 10"/>
          <p:cNvSpPr/>
          <p:nvPr/>
        </p:nvSpPr>
        <p:spPr>
          <a:xfrm>
            <a:off x="6056948" y="5115689"/>
            <a:ext cx="1998702" cy="767953"/>
          </a:xfrm>
          <a:prstGeom prst="rect">
            <a:avLst/>
          </a:prstGeom>
          <a:noFill/>
          <a:ln/>
        </p:spPr>
        <p:txBody>
          <a:bodyPr wrap="square" lIns="0" tIns="0" rIns="0" bIns="0" rtlCol="0" anchor="t"/>
          <a:lstStyle/>
          <a:p>
            <a:pPr marL="0" indent="0">
              <a:lnSpc>
                <a:spcPts val="3000"/>
              </a:lnSpc>
              <a:buNone/>
            </a:pPr>
            <a:r>
              <a:rPr lang="en-US" sz="1600" dirty="0">
                <a:solidFill>
                  <a:srgbClr val="405449"/>
                </a:solidFill>
                <a:latin typeface="Nobile" pitchFamily="34" charset="0"/>
                <a:ea typeface="Nobile" pitchFamily="34" charset="-122"/>
                <a:cs typeface="Nobile" pitchFamily="34" charset="-120"/>
              </a:rPr>
              <a:t>Labrador Retriever</a:t>
            </a:r>
            <a:endParaRPr lang="en-US" sz="1600" dirty="0"/>
          </a:p>
        </p:txBody>
      </p:sp>
      <p:sp>
        <p:nvSpPr>
          <p:cNvPr id="14" name="Shape 11"/>
          <p:cNvSpPr/>
          <p:nvPr/>
        </p:nvSpPr>
        <p:spPr>
          <a:xfrm>
            <a:off x="847606" y="5789494"/>
            <a:ext cx="7447955" cy="767953"/>
          </a:xfrm>
          <a:prstGeom prst="rect">
            <a:avLst/>
          </a:prstGeom>
          <a:solidFill>
            <a:srgbClr val="FFFFFF">
              <a:alpha val="4000"/>
            </a:srgbClr>
          </a:solidFill>
          <a:ln/>
        </p:spPr>
      </p:sp>
      <p:sp>
        <p:nvSpPr>
          <p:cNvPr id="15" name="Text 12"/>
          <p:cNvSpPr/>
          <p:nvPr/>
        </p:nvSpPr>
        <p:spPr>
          <a:xfrm>
            <a:off x="1088469" y="6186775"/>
            <a:ext cx="1998702" cy="383977"/>
          </a:xfrm>
          <a:prstGeom prst="rect">
            <a:avLst/>
          </a:prstGeom>
          <a:noFill/>
          <a:ln/>
        </p:spPr>
        <p:txBody>
          <a:bodyPr wrap="none" lIns="0" tIns="0" rIns="0" bIns="0" rtlCol="0" anchor="t"/>
          <a:lstStyle/>
          <a:p>
            <a:pPr marL="0" indent="0">
              <a:lnSpc>
                <a:spcPts val="3000"/>
              </a:lnSpc>
              <a:buNone/>
            </a:pPr>
            <a:r>
              <a:rPr lang="en-US" sz="1600" dirty="0">
                <a:solidFill>
                  <a:srgbClr val="405449"/>
                </a:solidFill>
                <a:latin typeface="Nobile" pitchFamily="34" charset="0"/>
                <a:ea typeface="Nobile" pitchFamily="34" charset="-122"/>
                <a:cs typeface="Nobile" pitchFamily="34" charset="-120"/>
              </a:rPr>
              <a:t>Dog2</a:t>
            </a:r>
            <a:endParaRPr lang="en-US" sz="1600" dirty="0"/>
          </a:p>
        </p:txBody>
      </p:sp>
      <p:sp>
        <p:nvSpPr>
          <p:cNvPr id="16" name="Text 13"/>
          <p:cNvSpPr/>
          <p:nvPr/>
        </p:nvSpPr>
        <p:spPr>
          <a:xfrm>
            <a:off x="2948473" y="6186775"/>
            <a:ext cx="2621032" cy="767953"/>
          </a:xfrm>
          <a:prstGeom prst="rect">
            <a:avLst/>
          </a:prstGeom>
          <a:noFill/>
          <a:ln/>
        </p:spPr>
        <p:txBody>
          <a:bodyPr wrap="square" lIns="0" tIns="0" rIns="0" bIns="0" rtlCol="0" anchor="t"/>
          <a:lstStyle/>
          <a:p>
            <a:pPr marL="0" indent="0">
              <a:lnSpc>
                <a:spcPts val="3000"/>
              </a:lnSpc>
              <a:buNone/>
            </a:pPr>
            <a:r>
              <a:rPr lang="en-US" sz="1600" dirty="0">
                <a:solidFill>
                  <a:srgbClr val="405449"/>
                </a:solidFill>
                <a:latin typeface="Nobile" pitchFamily="34" charset="0"/>
                <a:ea typeface="Nobile" pitchFamily="34" charset="-122"/>
                <a:cs typeface="Nobile" pitchFamily="34" charset="-120"/>
              </a:rPr>
              <a:t>[0.21, 0.45, 0.67, ..., 0.89]</a:t>
            </a:r>
            <a:endParaRPr lang="en-US" sz="1600" dirty="0"/>
          </a:p>
        </p:txBody>
      </p:sp>
      <p:sp>
        <p:nvSpPr>
          <p:cNvPr id="17" name="Text 14"/>
          <p:cNvSpPr/>
          <p:nvPr/>
        </p:nvSpPr>
        <p:spPr>
          <a:xfrm>
            <a:off x="6056948" y="6186775"/>
            <a:ext cx="1998702" cy="383977"/>
          </a:xfrm>
          <a:prstGeom prst="rect">
            <a:avLst/>
          </a:prstGeom>
          <a:noFill/>
          <a:ln/>
        </p:spPr>
        <p:txBody>
          <a:bodyPr wrap="none" lIns="0" tIns="0" rIns="0" bIns="0" rtlCol="0" anchor="t"/>
          <a:lstStyle/>
          <a:p>
            <a:pPr marL="0" indent="0">
              <a:lnSpc>
                <a:spcPts val="3000"/>
              </a:lnSpc>
              <a:buNone/>
            </a:pPr>
            <a:r>
              <a:rPr lang="en-US" sz="1600" dirty="0">
                <a:solidFill>
                  <a:srgbClr val="405449"/>
                </a:solidFill>
                <a:latin typeface="Nobile" pitchFamily="34" charset="0"/>
                <a:ea typeface="Nobile" pitchFamily="34" charset="-122"/>
                <a:cs typeface="Nobile" pitchFamily="34" charset="-120"/>
              </a:rPr>
              <a:t>Golden Retriever</a:t>
            </a:r>
            <a:endParaRPr lang="en-US" sz="1600" dirty="0"/>
          </a:p>
        </p:txBody>
      </p:sp>
      <p:sp>
        <p:nvSpPr>
          <p:cNvPr id="19" name="TextBox 18">
            <a:extLst>
              <a:ext uri="{FF2B5EF4-FFF2-40B4-BE49-F238E27FC236}">
                <a16:creationId xmlns:a16="http://schemas.microsoft.com/office/drawing/2014/main" id="{FC9E7F24-0CF5-40B0-9547-DC6496F86D9E}"/>
              </a:ext>
            </a:extLst>
          </p:cNvPr>
          <p:cNvSpPr txBox="1"/>
          <p:nvPr/>
        </p:nvSpPr>
        <p:spPr>
          <a:xfrm>
            <a:off x="522514" y="7001969"/>
            <a:ext cx="8621486" cy="946413"/>
          </a:xfrm>
          <a:prstGeom prst="rect">
            <a:avLst/>
          </a:prstGeom>
          <a:noFill/>
        </p:spPr>
        <p:txBody>
          <a:bodyPr wrap="square">
            <a:spAutoFit/>
          </a:bodyPr>
          <a:lstStyle/>
          <a:p>
            <a:r>
              <a:rPr lang="en-US" sz="1850" dirty="0">
                <a:solidFill>
                  <a:srgbClr val="405449"/>
                </a:solidFill>
                <a:latin typeface="Nobile" pitchFamily="34" charset="0"/>
              </a:rPr>
              <a:t>We store these feature vectors and labels using NumPy library in a simple format like a NumPy array database where each row corresponds to a different dog. Alongside the features, you also keep a list of dog labels. </a:t>
            </a:r>
            <a:endParaRPr lang="en-GB" sz="1850" dirty="0">
              <a:solidFill>
                <a:srgbClr val="405449"/>
              </a:solidFill>
              <a:latin typeface="Nobile"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6520"/>
          </a:xfrm>
          <a:prstGeom prst="rect">
            <a:avLst/>
          </a:prstGeom>
        </p:spPr>
      </p:pic>
      <p:sp>
        <p:nvSpPr>
          <p:cNvPr id="3" name="Text 0"/>
          <p:cNvSpPr/>
          <p:nvPr/>
        </p:nvSpPr>
        <p:spPr>
          <a:xfrm>
            <a:off x="738188" y="2693015"/>
            <a:ext cx="10086856" cy="659130"/>
          </a:xfrm>
          <a:prstGeom prst="rect">
            <a:avLst/>
          </a:prstGeom>
          <a:noFill/>
          <a:ln/>
        </p:spPr>
        <p:txBody>
          <a:bodyPr wrap="none" lIns="0" tIns="0" rIns="0" bIns="0" rtlCol="0" anchor="t"/>
          <a:lstStyle/>
          <a:p>
            <a:pPr marL="0" indent="0">
              <a:lnSpc>
                <a:spcPts val="5150"/>
              </a:lnSpc>
              <a:buNone/>
            </a:pPr>
            <a:r>
              <a:rPr lang="en-US" sz="4150" b="1" dirty="0">
                <a:solidFill>
                  <a:srgbClr val="3B4540"/>
                </a:solidFill>
                <a:latin typeface="Fraunces" pitchFamily="34" charset="0"/>
                <a:ea typeface="Fraunces" pitchFamily="34" charset="-122"/>
                <a:cs typeface="Fraunces" pitchFamily="34" charset="-120"/>
              </a:rPr>
              <a:t>Comparison</a:t>
            </a:r>
            <a:endParaRPr lang="en-US" sz="4150" dirty="0"/>
          </a:p>
        </p:txBody>
      </p:sp>
      <p:sp>
        <p:nvSpPr>
          <p:cNvPr id="4" name="Text 1"/>
          <p:cNvSpPr/>
          <p:nvPr/>
        </p:nvSpPr>
        <p:spPr>
          <a:xfrm>
            <a:off x="738188" y="3384678"/>
            <a:ext cx="13154025" cy="1012627"/>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Once the database is set up, we utilize scikit-learn library for algorithms like K-Nearest Neighbors (KNN) to compare the input dog's feature vector with all the stored feature vectors in the database. The algorithm calculates the similarity between the input vector and each stored vector, and the most similar one is identified as the matching dog.</a:t>
            </a:r>
            <a:endParaRPr lang="lt-LT" sz="1650" dirty="0">
              <a:solidFill>
                <a:srgbClr val="405449"/>
              </a:solidFill>
              <a:latin typeface="Nobile" pitchFamily="34" charset="0"/>
              <a:ea typeface="Nobile" pitchFamily="34" charset="-122"/>
              <a:cs typeface="Nobile" pitchFamily="34" charset="-120"/>
            </a:endParaRPr>
          </a:p>
          <a:p>
            <a:pPr marL="0" indent="0">
              <a:lnSpc>
                <a:spcPts val="2650"/>
              </a:lnSpc>
              <a:buNone/>
            </a:pPr>
            <a:r>
              <a:rPr lang="en-GB" sz="1650" dirty="0">
                <a:solidFill>
                  <a:srgbClr val="405449"/>
                </a:solidFill>
                <a:latin typeface="Nobile" pitchFamily="34" charset="0"/>
              </a:rPr>
              <a:t>In the K-Nearest </a:t>
            </a:r>
            <a:r>
              <a:rPr lang="en-GB" sz="1650" dirty="0" err="1">
                <a:solidFill>
                  <a:srgbClr val="405449"/>
                </a:solidFill>
                <a:latin typeface="Nobile" pitchFamily="34" charset="0"/>
              </a:rPr>
              <a:t>Neighbors</a:t>
            </a:r>
            <a:r>
              <a:rPr lang="en-GB" sz="1650" dirty="0">
                <a:solidFill>
                  <a:srgbClr val="405449"/>
                </a:solidFill>
                <a:latin typeface="Nobile" pitchFamily="34" charset="0"/>
              </a:rPr>
              <a:t> (KNN) algorithm, you don't rely on just one closest match. Instead, the algorithm considers the K closest matches to make a decision. Here are the most popular measures:</a:t>
            </a:r>
            <a:endParaRPr lang="en-US" sz="1650" dirty="0">
              <a:solidFill>
                <a:srgbClr val="405449"/>
              </a:solidFill>
              <a:latin typeface="Nobile" pitchFamily="34" charset="0"/>
            </a:endParaRPr>
          </a:p>
        </p:txBody>
      </p:sp>
      <p:pic>
        <p:nvPicPr>
          <p:cNvPr id="5" name="Image 1" descr="preencoded.png"/>
          <p:cNvPicPr>
            <a:picLocks noChangeAspect="1"/>
          </p:cNvPicPr>
          <p:nvPr/>
        </p:nvPicPr>
        <p:blipFill>
          <a:blip r:embed="rId4"/>
          <a:stretch>
            <a:fillRect/>
          </a:stretch>
        </p:blipFill>
        <p:spPr>
          <a:xfrm>
            <a:off x="738188" y="5087907"/>
            <a:ext cx="527209" cy="527209"/>
          </a:xfrm>
          <a:prstGeom prst="rect">
            <a:avLst/>
          </a:prstGeom>
        </p:spPr>
      </p:pic>
      <p:sp>
        <p:nvSpPr>
          <p:cNvPr id="6" name="Text 2"/>
          <p:cNvSpPr/>
          <p:nvPr/>
        </p:nvSpPr>
        <p:spPr>
          <a:xfrm>
            <a:off x="738188" y="5825975"/>
            <a:ext cx="2636520" cy="329446"/>
          </a:xfrm>
          <a:prstGeom prst="rect">
            <a:avLst/>
          </a:prstGeom>
          <a:noFill/>
          <a:ln/>
        </p:spPr>
        <p:txBody>
          <a:bodyPr wrap="none" lIns="0" tIns="0" rIns="0" bIns="0" rtlCol="0" anchor="t"/>
          <a:lstStyle/>
          <a:p>
            <a:pPr marL="0" indent="0" algn="l">
              <a:lnSpc>
                <a:spcPts val="2550"/>
              </a:lnSpc>
              <a:buNone/>
            </a:pPr>
            <a:r>
              <a:rPr lang="en-US" sz="2050" b="1" dirty="0">
                <a:solidFill>
                  <a:srgbClr val="405449"/>
                </a:solidFill>
                <a:latin typeface="Fraunces" pitchFamily="34" charset="0"/>
                <a:ea typeface="Fraunces" pitchFamily="34" charset="-122"/>
                <a:cs typeface="Fraunces" pitchFamily="34" charset="-120"/>
              </a:rPr>
              <a:t>Euclidean Distance</a:t>
            </a:r>
            <a:endParaRPr lang="en-US" sz="2050" dirty="0"/>
          </a:p>
        </p:txBody>
      </p:sp>
      <p:sp>
        <p:nvSpPr>
          <p:cNvPr id="7" name="Text 3"/>
          <p:cNvSpPr/>
          <p:nvPr/>
        </p:nvSpPr>
        <p:spPr>
          <a:xfrm>
            <a:off x="738188" y="6281866"/>
            <a:ext cx="4173736" cy="675084"/>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The straight-line distance between two vectors in the feature space.</a:t>
            </a:r>
            <a:endParaRPr lang="en-US" sz="1650" dirty="0"/>
          </a:p>
        </p:txBody>
      </p:sp>
      <p:pic>
        <p:nvPicPr>
          <p:cNvPr id="8" name="Image 2" descr="preencoded.png"/>
          <p:cNvPicPr>
            <a:picLocks noChangeAspect="1"/>
          </p:cNvPicPr>
          <p:nvPr/>
        </p:nvPicPr>
        <p:blipFill>
          <a:blip r:embed="rId5"/>
          <a:stretch>
            <a:fillRect/>
          </a:stretch>
        </p:blipFill>
        <p:spPr>
          <a:xfrm>
            <a:off x="5228273" y="5087907"/>
            <a:ext cx="527209" cy="527209"/>
          </a:xfrm>
          <a:prstGeom prst="rect">
            <a:avLst/>
          </a:prstGeom>
        </p:spPr>
      </p:pic>
      <p:sp>
        <p:nvSpPr>
          <p:cNvPr id="9" name="Text 4"/>
          <p:cNvSpPr/>
          <p:nvPr/>
        </p:nvSpPr>
        <p:spPr>
          <a:xfrm>
            <a:off x="5228273" y="5825975"/>
            <a:ext cx="2712244" cy="329446"/>
          </a:xfrm>
          <a:prstGeom prst="rect">
            <a:avLst/>
          </a:prstGeom>
          <a:noFill/>
          <a:ln/>
        </p:spPr>
        <p:txBody>
          <a:bodyPr wrap="none" lIns="0" tIns="0" rIns="0" bIns="0" rtlCol="0" anchor="t"/>
          <a:lstStyle/>
          <a:p>
            <a:pPr marL="0" indent="0" algn="l">
              <a:lnSpc>
                <a:spcPts val="2550"/>
              </a:lnSpc>
              <a:buNone/>
            </a:pPr>
            <a:r>
              <a:rPr lang="en-US" sz="2050" b="1" dirty="0">
                <a:solidFill>
                  <a:srgbClr val="405449"/>
                </a:solidFill>
                <a:latin typeface="Fraunces" pitchFamily="34" charset="0"/>
                <a:ea typeface="Fraunces" pitchFamily="34" charset="-122"/>
                <a:cs typeface="Fraunces" pitchFamily="34" charset="-120"/>
              </a:rPr>
              <a:t>Manhattan Distance</a:t>
            </a:r>
            <a:endParaRPr lang="en-US" sz="2050" dirty="0"/>
          </a:p>
        </p:txBody>
      </p:sp>
      <p:sp>
        <p:nvSpPr>
          <p:cNvPr id="10" name="Text 5"/>
          <p:cNvSpPr/>
          <p:nvPr/>
        </p:nvSpPr>
        <p:spPr>
          <a:xfrm>
            <a:off x="5228273" y="6281866"/>
            <a:ext cx="4173736" cy="675084"/>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The sum of the absolute differences between coordinates of the vectors.</a:t>
            </a:r>
            <a:endParaRPr lang="en-US" sz="1650" dirty="0"/>
          </a:p>
        </p:txBody>
      </p:sp>
      <p:pic>
        <p:nvPicPr>
          <p:cNvPr id="11" name="Image 3" descr="preencoded.png"/>
          <p:cNvPicPr>
            <a:picLocks noChangeAspect="1"/>
          </p:cNvPicPr>
          <p:nvPr/>
        </p:nvPicPr>
        <p:blipFill>
          <a:blip r:embed="rId6"/>
          <a:stretch>
            <a:fillRect/>
          </a:stretch>
        </p:blipFill>
        <p:spPr>
          <a:xfrm>
            <a:off x="9718358" y="5087907"/>
            <a:ext cx="527209" cy="527209"/>
          </a:xfrm>
          <a:prstGeom prst="rect">
            <a:avLst/>
          </a:prstGeom>
        </p:spPr>
      </p:pic>
      <p:sp>
        <p:nvSpPr>
          <p:cNvPr id="12" name="Text 6"/>
          <p:cNvSpPr/>
          <p:nvPr/>
        </p:nvSpPr>
        <p:spPr>
          <a:xfrm>
            <a:off x="9718358" y="5825975"/>
            <a:ext cx="2636520" cy="329446"/>
          </a:xfrm>
          <a:prstGeom prst="rect">
            <a:avLst/>
          </a:prstGeom>
          <a:noFill/>
          <a:ln/>
        </p:spPr>
        <p:txBody>
          <a:bodyPr wrap="none" lIns="0" tIns="0" rIns="0" bIns="0" rtlCol="0" anchor="t"/>
          <a:lstStyle/>
          <a:p>
            <a:pPr marL="0" indent="0" algn="l">
              <a:lnSpc>
                <a:spcPts val="2550"/>
              </a:lnSpc>
              <a:buNone/>
            </a:pPr>
            <a:r>
              <a:rPr lang="en-US" sz="2050" b="1" dirty="0">
                <a:solidFill>
                  <a:srgbClr val="405449"/>
                </a:solidFill>
                <a:latin typeface="Fraunces" pitchFamily="34" charset="0"/>
                <a:ea typeface="Fraunces" pitchFamily="34" charset="-122"/>
                <a:cs typeface="Fraunces" pitchFamily="34" charset="-120"/>
              </a:rPr>
              <a:t>Cosine Similarity</a:t>
            </a:r>
            <a:endParaRPr lang="en-US" sz="2050" dirty="0"/>
          </a:p>
        </p:txBody>
      </p:sp>
      <p:sp>
        <p:nvSpPr>
          <p:cNvPr id="13" name="Text 7"/>
          <p:cNvSpPr/>
          <p:nvPr/>
        </p:nvSpPr>
        <p:spPr>
          <a:xfrm>
            <a:off x="9718358" y="6281866"/>
            <a:ext cx="4173855" cy="1012627"/>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The cosine of the angle between two vectors, focusing on their orientation in the space.</a:t>
            </a:r>
            <a:endParaRPr lang="en-US" sz="1650" dirty="0"/>
          </a:p>
        </p:txBody>
      </p:sp>
      <p:pic>
        <p:nvPicPr>
          <p:cNvPr id="14" name="Picture 13">
            <a:extLst>
              <a:ext uri="{FF2B5EF4-FFF2-40B4-BE49-F238E27FC236}">
                <a16:creationId xmlns:a16="http://schemas.microsoft.com/office/drawing/2014/main" id="{75F3B9C5-5B9A-4702-A35B-E5D268B1F3CD}"/>
              </a:ext>
            </a:extLst>
          </p:cNvPr>
          <p:cNvPicPr>
            <a:picLocks noChangeAspect="1"/>
          </p:cNvPicPr>
          <p:nvPr/>
        </p:nvPicPr>
        <p:blipFill>
          <a:blip r:embed="rId7"/>
          <a:stretch>
            <a:fillRect/>
          </a:stretch>
        </p:blipFill>
        <p:spPr>
          <a:xfrm>
            <a:off x="327586" y="6931819"/>
            <a:ext cx="4833182" cy="1115349"/>
          </a:xfrm>
          <a:prstGeom prst="rect">
            <a:avLst/>
          </a:prstGeom>
        </p:spPr>
      </p:pic>
      <p:pic>
        <p:nvPicPr>
          <p:cNvPr id="15" name="Picture 14">
            <a:extLst>
              <a:ext uri="{FF2B5EF4-FFF2-40B4-BE49-F238E27FC236}">
                <a16:creationId xmlns:a16="http://schemas.microsoft.com/office/drawing/2014/main" id="{E6794FA9-2474-4936-A579-4834CC2C6BF5}"/>
              </a:ext>
            </a:extLst>
          </p:cNvPr>
          <p:cNvPicPr>
            <a:picLocks noChangeAspect="1"/>
          </p:cNvPicPr>
          <p:nvPr/>
        </p:nvPicPr>
        <p:blipFill>
          <a:blip r:embed="rId8"/>
          <a:stretch>
            <a:fillRect/>
          </a:stretch>
        </p:blipFill>
        <p:spPr>
          <a:xfrm>
            <a:off x="5091414" y="7072539"/>
            <a:ext cx="4256964" cy="1012626"/>
          </a:xfrm>
          <a:prstGeom prst="rect">
            <a:avLst/>
          </a:prstGeom>
        </p:spPr>
      </p:pic>
      <p:pic>
        <p:nvPicPr>
          <p:cNvPr id="16" name="Picture 15">
            <a:extLst>
              <a:ext uri="{FF2B5EF4-FFF2-40B4-BE49-F238E27FC236}">
                <a16:creationId xmlns:a16="http://schemas.microsoft.com/office/drawing/2014/main" id="{A44006E2-8227-480C-BCC2-6B5150CA3912}"/>
              </a:ext>
            </a:extLst>
          </p:cNvPr>
          <p:cNvPicPr>
            <a:picLocks noChangeAspect="1"/>
          </p:cNvPicPr>
          <p:nvPr/>
        </p:nvPicPr>
        <p:blipFill>
          <a:blip r:embed="rId9"/>
          <a:stretch>
            <a:fillRect/>
          </a:stretch>
        </p:blipFill>
        <p:spPr>
          <a:xfrm>
            <a:off x="9718358" y="7325846"/>
            <a:ext cx="3493790" cy="8332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771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pitchFamily="34" charset="0"/>
                <a:ea typeface="Fraunces" pitchFamily="34" charset="-122"/>
                <a:cs typeface="Fraunces" pitchFamily="34" charset="-120"/>
              </a:rPr>
              <a:t>Output</a:t>
            </a:r>
            <a:endParaRPr lang="en-US" sz="4450" dirty="0"/>
          </a:p>
        </p:txBody>
      </p:sp>
      <p:sp>
        <p:nvSpPr>
          <p:cNvPr id="4" name="Text 1"/>
          <p:cNvSpPr/>
          <p:nvPr/>
        </p:nvSpPr>
        <p:spPr>
          <a:xfrm>
            <a:off x="793790" y="2555438"/>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The Recognize the Dog step is the final part of the dog recognition system using the K-Nearest Neighbors (KNN) algorithm. In this step, the system determines which known dog is the best match for the new dog image and provides that as the output.</a:t>
            </a:r>
            <a:endParaRPr lang="en-US" sz="1750" dirty="0"/>
          </a:p>
        </p:txBody>
      </p:sp>
      <p:sp>
        <p:nvSpPr>
          <p:cNvPr id="5" name="Shape 2"/>
          <p:cNvSpPr/>
          <p:nvPr/>
        </p:nvSpPr>
        <p:spPr>
          <a:xfrm>
            <a:off x="793790" y="4517350"/>
            <a:ext cx="510302" cy="510302"/>
          </a:xfrm>
          <a:prstGeom prst="roundRect">
            <a:avLst>
              <a:gd name="adj" fmla="val 40003"/>
            </a:avLst>
          </a:prstGeom>
          <a:solidFill>
            <a:srgbClr val="E8F3E8"/>
          </a:solidFill>
          <a:ln/>
        </p:spPr>
      </p:sp>
      <p:sp>
        <p:nvSpPr>
          <p:cNvPr id="6" name="Text 3"/>
          <p:cNvSpPr/>
          <p:nvPr/>
        </p:nvSpPr>
        <p:spPr>
          <a:xfrm>
            <a:off x="964049" y="4602361"/>
            <a:ext cx="169783"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pitchFamily="34" charset="0"/>
                <a:ea typeface="Fraunces" pitchFamily="34" charset="-122"/>
                <a:cs typeface="Fraunces" pitchFamily="34" charset="-120"/>
              </a:rPr>
              <a:t>1</a:t>
            </a:r>
            <a:endParaRPr lang="en-US" sz="2650" dirty="0"/>
          </a:p>
        </p:txBody>
      </p:sp>
      <p:sp>
        <p:nvSpPr>
          <p:cNvPr id="7" name="Text 4"/>
          <p:cNvSpPr/>
          <p:nvPr/>
        </p:nvSpPr>
        <p:spPr>
          <a:xfrm>
            <a:off x="1530906" y="4517350"/>
            <a:ext cx="2835116"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pitchFamily="34" charset="0"/>
                <a:ea typeface="Fraunces" pitchFamily="34" charset="-122"/>
                <a:cs typeface="Fraunces" pitchFamily="34" charset="-120"/>
              </a:rPr>
              <a:t>Match</a:t>
            </a:r>
            <a:endParaRPr lang="en-US" sz="2200" dirty="0"/>
          </a:p>
        </p:txBody>
      </p:sp>
      <p:sp>
        <p:nvSpPr>
          <p:cNvPr id="8" name="Text 5"/>
          <p:cNvSpPr/>
          <p:nvPr/>
        </p:nvSpPr>
        <p:spPr>
          <a:xfrm>
            <a:off x="1530906" y="5007769"/>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The system determines which known dog is the best match for the new dog image and provides that as the output.</a:t>
            </a:r>
            <a:endParaRPr lang="en-US" sz="1750" dirty="0"/>
          </a:p>
        </p:txBody>
      </p:sp>
      <p:sp>
        <p:nvSpPr>
          <p:cNvPr id="9" name="Shape 6"/>
          <p:cNvSpPr/>
          <p:nvPr/>
        </p:nvSpPr>
        <p:spPr>
          <a:xfrm>
            <a:off x="793790" y="6215539"/>
            <a:ext cx="510302" cy="510302"/>
          </a:xfrm>
          <a:prstGeom prst="roundRect">
            <a:avLst>
              <a:gd name="adj" fmla="val 40003"/>
            </a:avLst>
          </a:prstGeom>
          <a:solidFill>
            <a:srgbClr val="E8F3E8"/>
          </a:solidFill>
          <a:ln/>
        </p:spPr>
      </p:sp>
      <p:sp>
        <p:nvSpPr>
          <p:cNvPr id="10" name="Text 7"/>
          <p:cNvSpPr/>
          <p:nvPr/>
        </p:nvSpPr>
        <p:spPr>
          <a:xfrm>
            <a:off x="937736" y="6300549"/>
            <a:ext cx="222290"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pitchFamily="34" charset="0"/>
                <a:ea typeface="Fraunces" pitchFamily="34" charset="-122"/>
                <a:cs typeface="Fraunces" pitchFamily="34" charset="-120"/>
              </a:rPr>
              <a:t>2</a:t>
            </a:r>
            <a:endParaRPr lang="en-US" sz="2650" dirty="0"/>
          </a:p>
        </p:txBody>
      </p:sp>
      <p:sp>
        <p:nvSpPr>
          <p:cNvPr id="11" name="Text 8"/>
          <p:cNvSpPr/>
          <p:nvPr/>
        </p:nvSpPr>
        <p:spPr>
          <a:xfrm>
            <a:off x="1530906" y="6215539"/>
            <a:ext cx="2835116"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pitchFamily="34" charset="0"/>
                <a:ea typeface="Fraunces" pitchFamily="34" charset="-122"/>
                <a:cs typeface="Fraunces" pitchFamily="34" charset="-120"/>
              </a:rPr>
              <a:t>Unknown Dog</a:t>
            </a:r>
            <a:endParaRPr lang="en-US" sz="2200" dirty="0"/>
          </a:p>
        </p:txBody>
      </p:sp>
      <p:sp>
        <p:nvSpPr>
          <p:cNvPr id="12" name="Text 9"/>
          <p:cNvSpPr/>
          <p:nvPr/>
        </p:nvSpPr>
        <p:spPr>
          <a:xfrm>
            <a:off x="1530906" y="6705957"/>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If no dog’s distance is below the threshold (in our case 500), the system reports that the dog is unknown.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1117</Words>
  <Application>Microsoft Office PowerPoint</Application>
  <PresentationFormat>Custom</PresentationFormat>
  <Paragraphs>83</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Fraunces</vt:lpstr>
      <vt:lpstr>Nobile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Virgilijus Sakalauskas</cp:lastModifiedBy>
  <cp:revision>6</cp:revision>
  <dcterms:created xsi:type="dcterms:W3CDTF">2024-09-16T13:44:31Z</dcterms:created>
  <dcterms:modified xsi:type="dcterms:W3CDTF">2024-09-29T07:59:05Z</dcterms:modified>
</cp:coreProperties>
</file>